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Poppins" panose="00000500000000000000" pitchFamily="2" charset="0"/>
      <p:regular r:id="rId15"/>
    </p:embeddedFont>
    <p:embeddedFont>
      <p:font typeface="Poppins Bold" panose="00000800000000000000" charset="0"/>
      <p:regular r:id="rId16"/>
    </p:embeddedFont>
    <p:embeddedFont>
      <p:font typeface="Poppins Bold Italics" panose="020B0604020202020204" charset="0"/>
      <p:regular r:id="rId17"/>
    </p:embeddedFont>
    <p:embeddedFont>
      <p:font typeface="Poppins Italic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678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37.png"/><Relationship Id="rId5" Type="http://schemas.openxmlformats.org/officeDocument/2006/relationships/image" Target="../media/image20.png"/><Relationship Id="rId10" Type="http://schemas.openxmlformats.org/officeDocument/2006/relationships/image" Target="../media/image36.svg"/><Relationship Id="rId4" Type="http://schemas.openxmlformats.org/officeDocument/2006/relationships/image" Target="../media/image19.sv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7.sv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3.sv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6996" y="0"/>
            <a:ext cx="26190414" cy="10248022"/>
            <a:chOff x="0" y="0"/>
            <a:chExt cx="34920551" cy="13664029"/>
          </a:xfrm>
        </p:grpSpPr>
        <p:sp>
          <p:nvSpPr>
            <p:cNvPr id="3" name="Freeform 3"/>
            <p:cNvSpPr/>
            <p:nvPr/>
          </p:nvSpPr>
          <p:spPr>
            <a:xfrm rot="-5400000">
              <a:off x="1968590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8" y="0"/>
                  </a:lnTo>
                  <a:lnTo>
                    <a:pt x="13664028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9287933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9" y="0"/>
                  </a:lnTo>
                  <a:lnTo>
                    <a:pt x="13664029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4000933">
            <a:off x="13297091" y="6433798"/>
            <a:ext cx="5740827" cy="9715246"/>
          </a:xfrm>
          <a:custGeom>
            <a:avLst/>
            <a:gdLst/>
            <a:ahLst/>
            <a:cxnLst/>
            <a:rect l="l" t="t" r="r" b="b"/>
            <a:pathLst>
              <a:path w="5740827" h="9715246">
                <a:moveTo>
                  <a:pt x="0" y="0"/>
                </a:moveTo>
                <a:lnTo>
                  <a:pt x="5740827" y="0"/>
                </a:lnTo>
                <a:lnTo>
                  <a:pt x="5740827" y="9715245"/>
                </a:lnTo>
                <a:lnTo>
                  <a:pt x="0" y="97152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61484" y="1173152"/>
            <a:ext cx="5625116" cy="1074748"/>
          </a:xfrm>
          <a:custGeom>
            <a:avLst/>
            <a:gdLst/>
            <a:ahLst/>
            <a:cxnLst/>
            <a:rect l="l" t="t" r="r" b="b"/>
            <a:pathLst>
              <a:path w="4122264" h="753307">
                <a:moveTo>
                  <a:pt x="0" y="0"/>
                </a:moveTo>
                <a:lnTo>
                  <a:pt x="4122264" y="0"/>
                </a:lnTo>
                <a:lnTo>
                  <a:pt x="4122264" y="753307"/>
                </a:lnTo>
                <a:lnTo>
                  <a:pt x="0" y="7533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337669" y="2601357"/>
            <a:ext cx="10666785" cy="2565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46"/>
              </a:lnSpc>
            </a:pPr>
            <a:r>
              <a:rPr lang="en-US" sz="8247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Akselerasi</a:t>
            </a:r>
          </a:p>
          <a:p>
            <a:pPr algn="l">
              <a:lnSpc>
                <a:spcPts val="5443"/>
              </a:lnSpc>
            </a:pPr>
            <a:r>
              <a:rPr lang="en-US" sz="8247" b="1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50000">
                      <a:srgbClr val="FEDA04">
                        <a:alpha val="100000"/>
                      </a:srgbClr>
                    </a:gs>
                    <a:gs pos="100000">
                      <a:srgbClr val="FAA602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Masa Depanmu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812610" y="-1745448"/>
            <a:ext cx="8051760" cy="11423187"/>
            <a:chOff x="-36830" y="-113030"/>
            <a:chExt cx="3351530" cy="4754880"/>
          </a:xfrm>
        </p:grpSpPr>
        <p:sp>
          <p:nvSpPr>
            <p:cNvPr id="9" name="Freeform 9"/>
            <p:cNvSpPr/>
            <p:nvPr/>
          </p:nvSpPr>
          <p:spPr>
            <a:xfrm>
              <a:off x="36830" y="112966"/>
              <a:ext cx="3314700" cy="4510166"/>
            </a:xfrm>
            <a:custGeom>
              <a:avLst/>
              <a:gdLst/>
              <a:ahLst/>
              <a:cxnLst/>
              <a:rect l="l" t="t" r="r" b="b"/>
              <a:pathLst>
                <a:path w="3314700" h="4510166">
                  <a:moveTo>
                    <a:pt x="3314700" y="2489264"/>
                  </a:moveTo>
                  <a:cubicBezTo>
                    <a:pt x="3314700" y="2724214"/>
                    <a:pt x="3181350" y="2957894"/>
                    <a:pt x="2918460" y="3050604"/>
                  </a:cubicBezTo>
                  <a:cubicBezTo>
                    <a:pt x="2555240" y="3180144"/>
                    <a:pt x="2510790" y="3507804"/>
                    <a:pt x="2552700" y="3840544"/>
                  </a:cubicBezTo>
                  <a:cubicBezTo>
                    <a:pt x="2608580" y="4286314"/>
                    <a:pt x="2147570" y="4641914"/>
                    <a:pt x="1734820" y="4462844"/>
                  </a:cubicBezTo>
                  <a:cubicBezTo>
                    <a:pt x="1644650" y="4423474"/>
                    <a:pt x="1558290" y="4372674"/>
                    <a:pt x="1460500" y="4357434"/>
                  </a:cubicBezTo>
                  <a:cubicBezTo>
                    <a:pt x="1337310" y="4337114"/>
                    <a:pt x="1209040" y="4366324"/>
                    <a:pt x="1084580" y="4347274"/>
                  </a:cubicBezTo>
                  <a:cubicBezTo>
                    <a:pt x="650240" y="4278694"/>
                    <a:pt x="314960" y="4215194"/>
                    <a:pt x="118110" y="3778314"/>
                  </a:cubicBezTo>
                  <a:cubicBezTo>
                    <a:pt x="-36830" y="3435414"/>
                    <a:pt x="-22860" y="3011234"/>
                    <a:pt x="215900" y="2708974"/>
                  </a:cubicBezTo>
                  <a:cubicBezTo>
                    <a:pt x="347980" y="2545144"/>
                    <a:pt x="414020" y="2329244"/>
                    <a:pt x="414020" y="2108264"/>
                  </a:cubicBezTo>
                  <a:cubicBezTo>
                    <a:pt x="414020" y="1880934"/>
                    <a:pt x="345440" y="1647254"/>
                    <a:pt x="207010" y="1456754"/>
                  </a:cubicBezTo>
                  <a:cubicBezTo>
                    <a:pt x="63500" y="1256094"/>
                    <a:pt x="0" y="1028764"/>
                    <a:pt x="0" y="811594"/>
                  </a:cubicBezTo>
                  <a:cubicBezTo>
                    <a:pt x="0" y="575374"/>
                    <a:pt x="106680" y="287084"/>
                    <a:pt x="278130" y="118174"/>
                  </a:cubicBezTo>
                  <a:cubicBezTo>
                    <a:pt x="514350" y="-112966"/>
                    <a:pt x="848360" y="24194"/>
                    <a:pt x="1010920" y="278194"/>
                  </a:cubicBezTo>
                  <a:cubicBezTo>
                    <a:pt x="1131570" y="468694"/>
                    <a:pt x="1379220" y="596964"/>
                    <a:pt x="1605280" y="546164"/>
                  </a:cubicBezTo>
                  <a:cubicBezTo>
                    <a:pt x="1686560" y="528384"/>
                    <a:pt x="1762760" y="495364"/>
                    <a:pt x="1840230" y="467424"/>
                  </a:cubicBezTo>
                  <a:cubicBezTo>
                    <a:pt x="2143760" y="359474"/>
                    <a:pt x="2512060" y="497904"/>
                    <a:pt x="2631440" y="806514"/>
                  </a:cubicBezTo>
                  <a:cubicBezTo>
                    <a:pt x="2702560" y="990664"/>
                    <a:pt x="2627630" y="1118934"/>
                    <a:pt x="2607310" y="1299274"/>
                  </a:cubicBezTo>
                  <a:cubicBezTo>
                    <a:pt x="2576830" y="1565974"/>
                    <a:pt x="2707640" y="1835214"/>
                    <a:pt x="2957830" y="1944434"/>
                  </a:cubicBezTo>
                  <a:cubicBezTo>
                    <a:pt x="3196590" y="2048574"/>
                    <a:pt x="3314700" y="2269554"/>
                    <a:pt x="3314700" y="2489264"/>
                  </a:cubicBezTo>
                  <a:close/>
                </a:path>
              </a:pathLst>
            </a:custGeom>
            <a:blipFill>
              <a:blip r:embed="rId6"/>
              <a:stretch>
                <a:fillRect t="-5120" b="-51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37669" y="5146835"/>
            <a:ext cx="10139046" cy="71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5"/>
              </a:lnSpc>
            </a:pPr>
            <a:r>
              <a:rPr lang="en-US" sz="397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Satu Jalur, Dua Gelar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37669" y="5966915"/>
            <a:ext cx="6917833" cy="970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97"/>
              </a:lnSpc>
            </a:pPr>
            <a:r>
              <a:rPr lang="en-US" sz="27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Pedoman Program Fast Track Magister Ilmu Komunikasi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7669" y="8055352"/>
            <a:ext cx="7320970" cy="64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6"/>
              </a:lnSpc>
            </a:pPr>
            <a:r>
              <a:rPr lang="en-US" sz="18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Fakultas Ilmu Komunikasi  </a:t>
            </a:r>
          </a:p>
          <a:p>
            <a:pPr algn="l">
              <a:lnSpc>
                <a:spcPts val="2556"/>
              </a:lnSpc>
            </a:pPr>
            <a:r>
              <a:rPr lang="en-US" sz="18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Wakil Dekan Bidang Akademik dan Kemahasiswaaan</a:t>
            </a:r>
          </a:p>
        </p:txBody>
      </p:sp>
      <p:grpSp>
        <p:nvGrpSpPr>
          <p:cNvPr id="13" name="Group 13"/>
          <p:cNvGrpSpPr/>
          <p:nvPr/>
        </p:nvGrpSpPr>
        <p:grpSpPr>
          <a:xfrm rot="2827913">
            <a:off x="-772367" y="7299190"/>
            <a:ext cx="1748720" cy="1748720"/>
            <a:chOff x="0" y="0"/>
            <a:chExt cx="596900" cy="5969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297180" y="297180"/>
                  </a:moveTo>
                  <a:cubicBezTo>
                    <a:pt x="287020" y="464820"/>
                    <a:pt x="158750" y="593090"/>
                    <a:pt x="0" y="596900"/>
                  </a:cubicBezTo>
                  <a:cubicBezTo>
                    <a:pt x="2540" y="436880"/>
                    <a:pt x="130810" y="307340"/>
                    <a:pt x="297180" y="297180"/>
                  </a:cubicBezTo>
                  <a:close/>
                  <a:cubicBezTo>
                    <a:pt x="464820" y="307340"/>
                    <a:pt x="593090" y="436880"/>
                    <a:pt x="596900" y="596900"/>
                  </a:cubicBezTo>
                  <a:cubicBezTo>
                    <a:pt x="436880" y="593090"/>
                    <a:pt x="307340" y="464820"/>
                    <a:pt x="297180" y="297180"/>
                  </a:cubicBezTo>
                  <a:close/>
                  <a:moveTo>
                    <a:pt x="0" y="0"/>
                  </a:moveTo>
                  <a:cubicBezTo>
                    <a:pt x="158750" y="2540"/>
                    <a:pt x="287020" y="130810"/>
                    <a:pt x="297180" y="297180"/>
                  </a:cubicBezTo>
                  <a:cubicBezTo>
                    <a:pt x="130810" y="287020"/>
                    <a:pt x="2540" y="158750"/>
                    <a:pt x="0" y="0"/>
                  </a:cubicBezTo>
                  <a:close/>
                  <a:moveTo>
                    <a:pt x="596900" y="0"/>
                  </a:moveTo>
                  <a:cubicBezTo>
                    <a:pt x="593090" y="158750"/>
                    <a:pt x="464820" y="287020"/>
                    <a:pt x="297180" y="297180"/>
                  </a:cubicBezTo>
                  <a:cubicBezTo>
                    <a:pt x="307340" y="130810"/>
                    <a:pt x="436880" y="2540"/>
                    <a:pt x="596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33333">
                  <a:srgbClr val="38AD49">
                    <a:alpha val="100000"/>
                  </a:srgbClr>
                </a:gs>
                <a:gs pos="66667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7000" y="60325"/>
              <a:ext cx="342900" cy="409575"/>
            </a:xfrm>
            <a:prstGeom prst="rect">
              <a:avLst/>
            </a:prstGeom>
          </p:spPr>
          <p:txBody>
            <a:bodyPr lIns="39597" tIns="39597" rIns="39597" bIns="39597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830658">
            <a:off x="15372925" y="1176826"/>
            <a:ext cx="1748720" cy="1748720"/>
            <a:chOff x="0" y="0"/>
            <a:chExt cx="596900" cy="5969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297180" y="297180"/>
                  </a:moveTo>
                  <a:cubicBezTo>
                    <a:pt x="287020" y="464820"/>
                    <a:pt x="158750" y="593090"/>
                    <a:pt x="0" y="596900"/>
                  </a:cubicBezTo>
                  <a:cubicBezTo>
                    <a:pt x="2540" y="436880"/>
                    <a:pt x="130810" y="307340"/>
                    <a:pt x="297180" y="297180"/>
                  </a:cubicBezTo>
                  <a:close/>
                  <a:cubicBezTo>
                    <a:pt x="464820" y="307340"/>
                    <a:pt x="593090" y="436880"/>
                    <a:pt x="596900" y="596900"/>
                  </a:cubicBezTo>
                  <a:cubicBezTo>
                    <a:pt x="436880" y="593090"/>
                    <a:pt x="307340" y="464820"/>
                    <a:pt x="297180" y="297180"/>
                  </a:cubicBezTo>
                  <a:close/>
                  <a:moveTo>
                    <a:pt x="0" y="0"/>
                  </a:moveTo>
                  <a:cubicBezTo>
                    <a:pt x="158750" y="2540"/>
                    <a:pt x="287020" y="130810"/>
                    <a:pt x="297180" y="297180"/>
                  </a:cubicBezTo>
                  <a:cubicBezTo>
                    <a:pt x="130810" y="287020"/>
                    <a:pt x="2540" y="158750"/>
                    <a:pt x="0" y="0"/>
                  </a:cubicBezTo>
                  <a:close/>
                  <a:moveTo>
                    <a:pt x="596900" y="0"/>
                  </a:moveTo>
                  <a:cubicBezTo>
                    <a:pt x="593090" y="158750"/>
                    <a:pt x="464820" y="287020"/>
                    <a:pt x="297180" y="297180"/>
                  </a:cubicBezTo>
                  <a:cubicBezTo>
                    <a:pt x="307340" y="130810"/>
                    <a:pt x="436880" y="2540"/>
                    <a:pt x="596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33333">
                  <a:srgbClr val="38AD49">
                    <a:alpha val="100000"/>
                  </a:srgbClr>
                </a:gs>
                <a:gs pos="66667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60325"/>
              <a:ext cx="342900" cy="409575"/>
            </a:xfrm>
            <a:prstGeom prst="rect">
              <a:avLst/>
            </a:prstGeom>
          </p:spPr>
          <p:txBody>
            <a:bodyPr lIns="39597" tIns="39597" rIns="39597" bIns="39597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6996" y="0"/>
            <a:ext cx="26190414" cy="10248022"/>
            <a:chOff x="0" y="0"/>
            <a:chExt cx="34920551" cy="13664029"/>
          </a:xfrm>
        </p:grpSpPr>
        <p:sp>
          <p:nvSpPr>
            <p:cNvPr id="3" name="Freeform 3"/>
            <p:cNvSpPr/>
            <p:nvPr/>
          </p:nvSpPr>
          <p:spPr>
            <a:xfrm rot="-5400000">
              <a:off x="1968590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8" y="0"/>
                  </a:lnTo>
                  <a:lnTo>
                    <a:pt x="13664028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9287933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9" y="0"/>
                  </a:lnTo>
                  <a:lnTo>
                    <a:pt x="13664029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10627379">
            <a:off x="-392613" y="-1883225"/>
            <a:ext cx="4904041" cy="7840763"/>
          </a:xfrm>
          <a:custGeom>
            <a:avLst/>
            <a:gdLst/>
            <a:ahLst/>
            <a:cxnLst/>
            <a:rect l="l" t="t" r="r" b="b"/>
            <a:pathLst>
              <a:path w="4904041" h="7840763">
                <a:moveTo>
                  <a:pt x="0" y="0"/>
                </a:moveTo>
                <a:lnTo>
                  <a:pt x="4904040" y="0"/>
                </a:lnTo>
                <a:lnTo>
                  <a:pt x="4904040" y="7840763"/>
                </a:lnTo>
                <a:lnTo>
                  <a:pt x="0" y="78407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843087" y="1382058"/>
            <a:ext cx="7129130" cy="876774"/>
            <a:chOff x="0" y="0"/>
            <a:chExt cx="3351145" cy="4121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51145" cy="412139"/>
            </a:xfrm>
            <a:custGeom>
              <a:avLst/>
              <a:gdLst/>
              <a:ahLst/>
              <a:cxnLst/>
              <a:rect l="l" t="t" r="r" b="b"/>
              <a:pathLst>
                <a:path w="3351145" h="412139">
                  <a:moveTo>
                    <a:pt x="3147945" y="0"/>
                  </a:moveTo>
                  <a:cubicBezTo>
                    <a:pt x="3260169" y="0"/>
                    <a:pt x="3351145" y="92261"/>
                    <a:pt x="3351145" y="206070"/>
                  </a:cubicBezTo>
                  <a:cubicBezTo>
                    <a:pt x="3351145" y="319879"/>
                    <a:pt x="3260169" y="412139"/>
                    <a:pt x="3147945" y="412139"/>
                  </a:cubicBezTo>
                  <a:lnTo>
                    <a:pt x="203200" y="412139"/>
                  </a:lnTo>
                  <a:cubicBezTo>
                    <a:pt x="90976" y="412139"/>
                    <a:pt x="0" y="319879"/>
                    <a:pt x="0" y="206070"/>
                  </a:cubicBezTo>
                  <a:cubicBezTo>
                    <a:pt x="0" y="9226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3351145" cy="478814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54575" y="1312362"/>
            <a:ext cx="7086609" cy="869130"/>
            <a:chOff x="0" y="0"/>
            <a:chExt cx="3313654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13654" cy="406400"/>
            </a:xfrm>
            <a:custGeom>
              <a:avLst/>
              <a:gdLst/>
              <a:ahLst/>
              <a:cxnLst/>
              <a:rect l="l" t="t" r="r" b="b"/>
              <a:pathLst>
                <a:path w="3313654" h="406400">
                  <a:moveTo>
                    <a:pt x="3110455" y="0"/>
                  </a:moveTo>
                  <a:cubicBezTo>
                    <a:pt x="3222679" y="0"/>
                    <a:pt x="3313654" y="90976"/>
                    <a:pt x="3313654" y="203200"/>
                  </a:cubicBezTo>
                  <a:cubicBezTo>
                    <a:pt x="3313654" y="315424"/>
                    <a:pt x="3222679" y="406400"/>
                    <a:pt x="31104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3313654" cy="473075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17453" y="1150201"/>
            <a:ext cx="1212710" cy="1193451"/>
            <a:chOff x="0" y="0"/>
            <a:chExt cx="831334" cy="8181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31334" cy="818131"/>
            </a:xfrm>
            <a:custGeom>
              <a:avLst/>
              <a:gdLst/>
              <a:ahLst/>
              <a:cxnLst/>
              <a:rect l="l" t="t" r="r" b="b"/>
              <a:pathLst>
                <a:path w="831334" h="818131">
                  <a:moveTo>
                    <a:pt x="415667" y="0"/>
                  </a:moveTo>
                  <a:lnTo>
                    <a:pt x="552943" y="82914"/>
                  </a:lnTo>
                  <a:lnTo>
                    <a:pt x="709588" y="119812"/>
                  </a:lnTo>
                  <a:lnTo>
                    <a:pt x="747082" y="273969"/>
                  </a:lnTo>
                  <a:lnTo>
                    <a:pt x="831334" y="409065"/>
                  </a:lnTo>
                  <a:lnTo>
                    <a:pt x="747082" y="544162"/>
                  </a:lnTo>
                  <a:lnTo>
                    <a:pt x="709588" y="698318"/>
                  </a:lnTo>
                  <a:lnTo>
                    <a:pt x="552943" y="735217"/>
                  </a:lnTo>
                  <a:lnTo>
                    <a:pt x="415667" y="818131"/>
                  </a:lnTo>
                  <a:lnTo>
                    <a:pt x="278390" y="735217"/>
                  </a:lnTo>
                  <a:lnTo>
                    <a:pt x="121746" y="698318"/>
                  </a:lnTo>
                  <a:lnTo>
                    <a:pt x="84252" y="544162"/>
                  </a:lnTo>
                  <a:lnTo>
                    <a:pt x="0" y="409065"/>
                  </a:lnTo>
                  <a:lnTo>
                    <a:pt x="84252" y="273969"/>
                  </a:lnTo>
                  <a:lnTo>
                    <a:pt x="121746" y="119812"/>
                  </a:lnTo>
                  <a:lnTo>
                    <a:pt x="278390" y="82914"/>
                  </a:lnTo>
                  <a:lnTo>
                    <a:pt x="415667" y="0"/>
                  </a:lnTo>
                  <a:close/>
                </a:path>
              </a:pathLst>
            </a:custGeom>
            <a:solidFill>
              <a:srgbClr val="000000">
                <a:alpha val="4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2885" y="73941"/>
              <a:ext cx="545563" cy="603573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17453" y="1150201"/>
            <a:ext cx="1166772" cy="1156637"/>
            <a:chOff x="0" y="0"/>
            <a:chExt cx="812800" cy="8057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05740"/>
            </a:xfrm>
            <a:custGeom>
              <a:avLst/>
              <a:gdLst/>
              <a:ahLst/>
              <a:cxnLst/>
              <a:rect l="l" t="t" r="r" b="b"/>
              <a:pathLst>
                <a:path w="812800" h="805740">
                  <a:moveTo>
                    <a:pt x="406400" y="0"/>
                  </a:moveTo>
                  <a:lnTo>
                    <a:pt x="540616" y="81658"/>
                  </a:lnTo>
                  <a:lnTo>
                    <a:pt x="693768" y="117998"/>
                  </a:lnTo>
                  <a:lnTo>
                    <a:pt x="730427" y="269820"/>
                  </a:lnTo>
                  <a:lnTo>
                    <a:pt x="812800" y="402870"/>
                  </a:lnTo>
                  <a:lnTo>
                    <a:pt x="730427" y="535920"/>
                  </a:lnTo>
                  <a:lnTo>
                    <a:pt x="693768" y="687742"/>
                  </a:lnTo>
                  <a:lnTo>
                    <a:pt x="540616" y="724082"/>
                  </a:lnTo>
                  <a:lnTo>
                    <a:pt x="406400" y="805740"/>
                  </a:lnTo>
                  <a:lnTo>
                    <a:pt x="272184" y="724082"/>
                  </a:lnTo>
                  <a:lnTo>
                    <a:pt x="119032" y="687742"/>
                  </a:lnTo>
                  <a:lnTo>
                    <a:pt x="82374" y="535920"/>
                  </a:lnTo>
                  <a:lnTo>
                    <a:pt x="0" y="402870"/>
                  </a:lnTo>
                  <a:lnTo>
                    <a:pt x="82374" y="269820"/>
                  </a:lnTo>
                  <a:lnTo>
                    <a:pt x="119032" y="117998"/>
                  </a:lnTo>
                  <a:lnTo>
                    <a:pt x="272184" y="81658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39700" y="71812"/>
              <a:ext cx="533400" cy="595442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202499">
            <a:off x="1540704" y="1368384"/>
            <a:ext cx="720272" cy="720272"/>
            <a:chOff x="0" y="0"/>
            <a:chExt cx="596900" cy="5969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297180" y="297180"/>
                  </a:moveTo>
                  <a:cubicBezTo>
                    <a:pt x="287020" y="464820"/>
                    <a:pt x="158750" y="593090"/>
                    <a:pt x="0" y="596900"/>
                  </a:cubicBezTo>
                  <a:cubicBezTo>
                    <a:pt x="2540" y="436880"/>
                    <a:pt x="130810" y="307340"/>
                    <a:pt x="297180" y="297180"/>
                  </a:cubicBezTo>
                  <a:close/>
                  <a:cubicBezTo>
                    <a:pt x="464820" y="307340"/>
                    <a:pt x="593090" y="436880"/>
                    <a:pt x="596900" y="596900"/>
                  </a:cubicBezTo>
                  <a:cubicBezTo>
                    <a:pt x="436880" y="593090"/>
                    <a:pt x="307340" y="464820"/>
                    <a:pt x="297180" y="297180"/>
                  </a:cubicBezTo>
                  <a:close/>
                  <a:moveTo>
                    <a:pt x="0" y="0"/>
                  </a:moveTo>
                  <a:cubicBezTo>
                    <a:pt x="158750" y="2540"/>
                    <a:pt x="287020" y="130810"/>
                    <a:pt x="297180" y="297180"/>
                  </a:cubicBezTo>
                  <a:cubicBezTo>
                    <a:pt x="130810" y="287020"/>
                    <a:pt x="2540" y="158750"/>
                    <a:pt x="0" y="0"/>
                  </a:cubicBezTo>
                  <a:close/>
                  <a:moveTo>
                    <a:pt x="596900" y="0"/>
                  </a:moveTo>
                  <a:cubicBezTo>
                    <a:pt x="593090" y="158750"/>
                    <a:pt x="464820" y="287020"/>
                    <a:pt x="297180" y="297180"/>
                  </a:cubicBezTo>
                  <a:cubicBezTo>
                    <a:pt x="307340" y="130810"/>
                    <a:pt x="436880" y="2540"/>
                    <a:pt x="596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EDA04">
                    <a:alpha val="100000"/>
                  </a:srgbClr>
                </a:gs>
                <a:gs pos="100000">
                  <a:srgbClr val="FAA60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60325"/>
              <a:ext cx="342900" cy="409575"/>
            </a:xfrm>
            <a:prstGeom prst="rect">
              <a:avLst/>
            </a:prstGeom>
          </p:spPr>
          <p:txBody>
            <a:bodyPr lIns="39597" tIns="39597" rIns="39597" bIns="39597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10800000">
            <a:off x="-315128" y="662467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4742552" y="-32888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439092" y="2878730"/>
            <a:ext cx="7340165" cy="5967048"/>
            <a:chOff x="0" y="0"/>
            <a:chExt cx="1735425" cy="141078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735425" cy="1410781"/>
            </a:xfrm>
            <a:custGeom>
              <a:avLst/>
              <a:gdLst/>
              <a:ahLst/>
              <a:cxnLst/>
              <a:rect l="l" t="t" r="r" b="b"/>
              <a:pathLst>
                <a:path w="1735425" h="1410781">
                  <a:moveTo>
                    <a:pt x="53791" y="0"/>
                  </a:moveTo>
                  <a:lnTo>
                    <a:pt x="1681634" y="0"/>
                  </a:lnTo>
                  <a:cubicBezTo>
                    <a:pt x="1695900" y="0"/>
                    <a:pt x="1709582" y="5667"/>
                    <a:pt x="1719670" y="15755"/>
                  </a:cubicBezTo>
                  <a:cubicBezTo>
                    <a:pt x="1729758" y="25843"/>
                    <a:pt x="1735425" y="39525"/>
                    <a:pt x="1735425" y="53791"/>
                  </a:cubicBezTo>
                  <a:lnTo>
                    <a:pt x="1735425" y="1356990"/>
                  </a:lnTo>
                  <a:cubicBezTo>
                    <a:pt x="1735425" y="1371256"/>
                    <a:pt x="1729758" y="1384938"/>
                    <a:pt x="1719670" y="1395026"/>
                  </a:cubicBezTo>
                  <a:cubicBezTo>
                    <a:pt x="1709582" y="1405114"/>
                    <a:pt x="1695900" y="1410781"/>
                    <a:pt x="1681634" y="1410781"/>
                  </a:cubicBezTo>
                  <a:lnTo>
                    <a:pt x="53791" y="1410781"/>
                  </a:lnTo>
                  <a:cubicBezTo>
                    <a:pt x="39525" y="1410781"/>
                    <a:pt x="25843" y="1405114"/>
                    <a:pt x="15755" y="1395026"/>
                  </a:cubicBezTo>
                  <a:cubicBezTo>
                    <a:pt x="5667" y="1384938"/>
                    <a:pt x="0" y="1371256"/>
                    <a:pt x="0" y="1356990"/>
                  </a:cubicBezTo>
                  <a:lnTo>
                    <a:pt x="0" y="53791"/>
                  </a:lnTo>
                  <a:cubicBezTo>
                    <a:pt x="0" y="39525"/>
                    <a:pt x="5667" y="25843"/>
                    <a:pt x="15755" y="15755"/>
                  </a:cubicBezTo>
                  <a:cubicBezTo>
                    <a:pt x="25843" y="5667"/>
                    <a:pt x="39525" y="0"/>
                    <a:pt x="5379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1735425" cy="147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742272" y="1588359"/>
            <a:ext cx="317135" cy="317135"/>
            <a:chOff x="0" y="0"/>
            <a:chExt cx="736600" cy="7366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90026" y="638"/>
                  </a:moveTo>
                  <a:lnTo>
                    <a:pt x="422581" y="119244"/>
                  </a:lnTo>
                  <a:cubicBezTo>
                    <a:pt x="430418" y="120959"/>
                    <a:pt x="438172" y="123037"/>
                    <a:pt x="445812" y="125477"/>
                  </a:cubicBezTo>
                  <a:lnTo>
                    <a:pt x="533311" y="39039"/>
                  </a:lnTo>
                  <a:cubicBezTo>
                    <a:pt x="546273" y="45537"/>
                    <a:pt x="558838" y="52788"/>
                    <a:pt x="570944" y="60764"/>
                  </a:cubicBezTo>
                  <a:lnTo>
                    <a:pt x="539835" y="179761"/>
                  </a:lnTo>
                  <a:cubicBezTo>
                    <a:pt x="545769" y="185157"/>
                    <a:pt x="551444" y="190831"/>
                    <a:pt x="556842" y="196759"/>
                  </a:cubicBezTo>
                  <a:lnTo>
                    <a:pt x="675838" y="165649"/>
                  </a:lnTo>
                  <a:cubicBezTo>
                    <a:pt x="683815" y="177767"/>
                    <a:pt x="691071" y="190330"/>
                    <a:pt x="697565" y="203284"/>
                  </a:cubicBezTo>
                  <a:lnTo>
                    <a:pt x="611125" y="290780"/>
                  </a:lnTo>
                  <a:cubicBezTo>
                    <a:pt x="613565" y="298422"/>
                    <a:pt x="615641" y="306175"/>
                    <a:pt x="617350" y="314011"/>
                  </a:cubicBezTo>
                  <a:lnTo>
                    <a:pt x="735959" y="346570"/>
                  </a:lnTo>
                  <a:cubicBezTo>
                    <a:pt x="736813" y="361044"/>
                    <a:pt x="736813" y="375559"/>
                    <a:pt x="735959" y="390020"/>
                  </a:cubicBezTo>
                  <a:lnTo>
                    <a:pt x="617350" y="422579"/>
                  </a:lnTo>
                  <a:cubicBezTo>
                    <a:pt x="615641" y="430414"/>
                    <a:pt x="613565" y="438167"/>
                    <a:pt x="611125" y="445808"/>
                  </a:cubicBezTo>
                  <a:lnTo>
                    <a:pt x="697565" y="533306"/>
                  </a:lnTo>
                  <a:cubicBezTo>
                    <a:pt x="691071" y="546274"/>
                    <a:pt x="683815" y="558837"/>
                    <a:pt x="675838" y="570940"/>
                  </a:cubicBezTo>
                  <a:lnTo>
                    <a:pt x="556842" y="539831"/>
                  </a:lnTo>
                  <a:cubicBezTo>
                    <a:pt x="551444" y="545772"/>
                    <a:pt x="545769" y="551447"/>
                    <a:pt x="539835" y="556843"/>
                  </a:cubicBezTo>
                  <a:lnTo>
                    <a:pt x="570944" y="675839"/>
                  </a:lnTo>
                  <a:cubicBezTo>
                    <a:pt x="558838" y="683816"/>
                    <a:pt x="546273" y="691067"/>
                    <a:pt x="533311" y="697564"/>
                  </a:cubicBezTo>
                  <a:lnTo>
                    <a:pt x="445812" y="611127"/>
                  </a:lnTo>
                  <a:cubicBezTo>
                    <a:pt x="438172" y="613566"/>
                    <a:pt x="430418" y="615644"/>
                    <a:pt x="422581" y="617346"/>
                  </a:cubicBezTo>
                  <a:lnTo>
                    <a:pt x="390026" y="735951"/>
                  </a:lnTo>
                  <a:cubicBezTo>
                    <a:pt x="375553" y="736816"/>
                    <a:pt x="361043" y="736816"/>
                    <a:pt x="346570" y="735951"/>
                  </a:cubicBezTo>
                  <a:lnTo>
                    <a:pt x="314013" y="617346"/>
                  </a:lnTo>
                  <a:cubicBezTo>
                    <a:pt x="306175" y="615644"/>
                    <a:pt x="298423" y="613566"/>
                    <a:pt x="290783" y="611127"/>
                  </a:cubicBezTo>
                  <a:lnTo>
                    <a:pt x="203286" y="697564"/>
                  </a:lnTo>
                  <a:cubicBezTo>
                    <a:pt x="190318" y="691067"/>
                    <a:pt x="177754" y="683816"/>
                    <a:pt x="165651" y="675839"/>
                  </a:cubicBezTo>
                  <a:lnTo>
                    <a:pt x="196760" y="556843"/>
                  </a:lnTo>
                  <a:cubicBezTo>
                    <a:pt x="190820" y="551447"/>
                    <a:pt x="185158" y="545772"/>
                    <a:pt x="179748" y="539831"/>
                  </a:cubicBezTo>
                  <a:lnTo>
                    <a:pt x="60764" y="570940"/>
                  </a:lnTo>
                  <a:cubicBezTo>
                    <a:pt x="52774" y="558837"/>
                    <a:pt x="45524" y="546274"/>
                    <a:pt x="39026" y="533306"/>
                  </a:cubicBezTo>
                  <a:lnTo>
                    <a:pt x="125465" y="445808"/>
                  </a:lnTo>
                  <a:cubicBezTo>
                    <a:pt x="123024" y="438167"/>
                    <a:pt x="120947" y="430414"/>
                    <a:pt x="119246" y="422579"/>
                  </a:cubicBezTo>
                  <a:lnTo>
                    <a:pt x="638" y="390020"/>
                  </a:lnTo>
                  <a:cubicBezTo>
                    <a:pt x="-213" y="375559"/>
                    <a:pt x="-213" y="361044"/>
                    <a:pt x="638" y="346570"/>
                  </a:cubicBezTo>
                  <a:lnTo>
                    <a:pt x="119246" y="314011"/>
                  </a:lnTo>
                  <a:cubicBezTo>
                    <a:pt x="120947" y="306175"/>
                    <a:pt x="123024" y="298422"/>
                    <a:pt x="125465" y="290780"/>
                  </a:cubicBezTo>
                  <a:lnTo>
                    <a:pt x="39026" y="203284"/>
                  </a:lnTo>
                  <a:cubicBezTo>
                    <a:pt x="45524" y="190330"/>
                    <a:pt x="52774" y="177767"/>
                    <a:pt x="60764" y="165649"/>
                  </a:cubicBezTo>
                  <a:lnTo>
                    <a:pt x="179748" y="196759"/>
                  </a:lnTo>
                  <a:cubicBezTo>
                    <a:pt x="185158" y="190831"/>
                    <a:pt x="190820" y="185157"/>
                    <a:pt x="196760" y="179761"/>
                  </a:cubicBezTo>
                  <a:lnTo>
                    <a:pt x="165651" y="60764"/>
                  </a:lnTo>
                  <a:cubicBezTo>
                    <a:pt x="177754" y="52788"/>
                    <a:pt x="190318" y="45537"/>
                    <a:pt x="203286" y="39039"/>
                  </a:cubicBezTo>
                  <a:lnTo>
                    <a:pt x="290783" y="125477"/>
                  </a:lnTo>
                  <a:cubicBezTo>
                    <a:pt x="298423" y="123037"/>
                    <a:pt x="306175" y="120959"/>
                    <a:pt x="314013" y="119244"/>
                  </a:cubicBezTo>
                  <a:lnTo>
                    <a:pt x="346570" y="638"/>
                  </a:lnTo>
                  <a:cubicBezTo>
                    <a:pt x="361043" y="-213"/>
                    <a:pt x="375553" y="-213"/>
                    <a:pt x="390026" y="638"/>
                  </a:cubicBezTo>
                  <a:close/>
                  <a:moveTo>
                    <a:pt x="368297" y="258167"/>
                  </a:moveTo>
                  <a:cubicBezTo>
                    <a:pt x="307513" y="258167"/>
                    <a:pt x="258164" y="307514"/>
                    <a:pt x="258164" y="368295"/>
                  </a:cubicBezTo>
                  <a:cubicBezTo>
                    <a:pt x="258164" y="429090"/>
                    <a:pt x="307513" y="478437"/>
                    <a:pt x="368297" y="478437"/>
                  </a:cubicBezTo>
                  <a:cubicBezTo>
                    <a:pt x="429081" y="478437"/>
                    <a:pt x="478431" y="429090"/>
                    <a:pt x="478431" y="368295"/>
                  </a:cubicBezTo>
                  <a:cubicBezTo>
                    <a:pt x="478431" y="307514"/>
                    <a:pt x="429081" y="258167"/>
                    <a:pt x="368297" y="258167"/>
                  </a:cubicBezTo>
                  <a:close/>
                </a:path>
              </a:pathLst>
            </a:custGeom>
            <a:gradFill rotWithShape="1">
              <a:gsLst>
                <a:gs pos="0">
                  <a:srgbClr val="FAA602">
                    <a:alpha val="100000"/>
                  </a:srgbClr>
                </a:gs>
                <a:gs pos="25000">
                  <a:srgbClr val="FEDA04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7500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90500" y="123825"/>
              <a:ext cx="355600" cy="422275"/>
            </a:xfrm>
            <a:prstGeom prst="rect">
              <a:avLst/>
            </a:prstGeom>
          </p:spPr>
          <p:txBody>
            <a:bodyPr lIns="39686" tIns="39686" rIns="39686" bIns="39686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144000" y="2878730"/>
            <a:ext cx="7340165" cy="5967048"/>
            <a:chOff x="0" y="0"/>
            <a:chExt cx="1735425" cy="14107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735425" cy="1410781"/>
            </a:xfrm>
            <a:custGeom>
              <a:avLst/>
              <a:gdLst/>
              <a:ahLst/>
              <a:cxnLst/>
              <a:rect l="l" t="t" r="r" b="b"/>
              <a:pathLst>
                <a:path w="1735425" h="1410781">
                  <a:moveTo>
                    <a:pt x="53791" y="0"/>
                  </a:moveTo>
                  <a:lnTo>
                    <a:pt x="1681634" y="0"/>
                  </a:lnTo>
                  <a:cubicBezTo>
                    <a:pt x="1695900" y="0"/>
                    <a:pt x="1709582" y="5667"/>
                    <a:pt x="1719670" y="15755"/>
                  </a:cubicBezTo>
                  <a:cubicBezTo>
                    <a:pt x="1729758" y="25843"/>
                    <a:pt x="1735425" y="39525"/>
                    <a:pt x="1735425" y="53791"/>
                  </a:cubicBezTo>
                  <a:lnTo>
                    <a:pt x="1735425" y="1356990"/>
                  </a:lnTo>
                  <a:cubicBezTo>
                    <a:pt x="1735425" y="1371256"/>
                    <a:pt x="1729758" y="1384938"/>
                    <a:pt x="1719670" y="1395026"/>
                  </a:cubicBezTo>
                  <a:cubicBezTo>
                    <a:pt x="1709582" y="1405114"/>
                    <a:pt x="1695900" y="1410781"/>
                    <a:pt x="1681634" y="1410781"/>
                  </a:cubicBezTo>
                  <a:lnTo>
                    <a:pt x="53791" y="1410781"/>
                  </a:lnTo>
                  <a:cubicBezTo>
                    <a:pt x="39525" y="1410781"/>
                    <a:pt x="25843" y="1405114"/>
                    <a:pt x="15755" y="1395026"/>
                  </a:cubicBezTo>
                  <a:cubicBezTo>
                    <a:pt x="5667" y="1384938"/>
                    <a:pt x="0" y="1371256"/>
                    <a:pt x="0" y="1356990"/>
                  </a:cubicBezTo>
                  <a:lnTo>
                    <a:pt x="0" y="53791"/>
                  </a:lnTo>
                  <a:cubicBezTo>
                    <a:pt x="0" y="39525"/>
                    <a:pt x="5667" y="25843"/>
                    <a:pt x="15755" y="15755"/>
                  </a:cubicBezTo>
                  <a:cubicBezTo>
                    <a:pt x="25843" y="5667"/>
                    <a:pt x="39525" y="0"/>
                    <a:pt x="5379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66675"/>
              <a:ext cx="1735425" cy="147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2867232" y="3584338"/>
            <a:ext cx="932721" cy="651209"/>
          </a:xfrm>
          <a:custGeom>
            <a:avLst/>
            <a:gdLst/>
            <a:ahLst/>
            <a:cxnLst/>
            <a:rect l="l" t="t" r="r" b="b"/>
            <a:pathLst>
              <a:path w="932721" h="651209">
                <a:moveTo>
                  <a:pt x="0" y="0"/>
                </a:moveTo>
                <a:lnTo>
                  <a:pt x="932721" y="0"/>
                </a:lnTo>
                <a:lnTo>
                  <a:pt x="932721" y="651209"/>
                </a:lnTo>
                <a:lnTo>
                  <a:pt x="0" y="6512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0139181" y="3584338"/>
            <a:ext cx="769339" cy="638551"/>
          </a:xfrm>
          <a:custGeom>
            <a:avLst/>
            <a:gdLst/>
            <a:ahLst/>
            <a:cxnLst/>
            <a:rect l="l" t="t" r="r" b="b"/>
            <a:pathLst>
              <a:path w="769339" h="638551">
                <a:moveTo>
                  <a:pt x="0" y="0"/>
                </a:moveTo>
                <a:lnTo>
                  <a:pt x="769339" y="0"/>
                </a:lnTo>
                <a:lnTo>
                  <a:pt x="769339" y="638552"/>
                </a:lnTo>
                <a:lnTo>
                  <a:pt x="0" y="6385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9898961" y="5862255"/>
            <a:ext cx="624890" cy="582710"/>
          </a:xfrm>
          <a:custGeom>
            <a:avLst/>
            <a:gdLst/>
            <a:ahLst/>
            <a:cxnLst/>
            <a:rect l="l" t="t" r="r" b="b"/>
            <a:pathLst>
              <a:path w="624890" h="582710">
                <a:moveTo>
                  <a:pt x="0" y="0"/>
                </a:moveTo>
                <a:lnTo>
                  <a:pt x="624890" y="0"/>
                </a:lnTo>
                <a:lnTo>
                  <a:pt x="624890" y="582709"/>
                </a:lnTo>
                <a:lnTo>
                  <a:pt x="0" y="5827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9831563" y="4627648"/>
            <a:ext cx="6210443" cy="2585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Berdasarkan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Peraturan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Rektor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tentang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tarif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layanan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Magister Fast Track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terdapat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laman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SMUP:</a:t>
            </a:r>
          </a:p>
          <a:p>
            <a:pPr algn="l">
              <a:lnSpc>
                <a:spcPts val="2940"/>
              </a:lnSpc>
            </a:pPr>
            <a:endParaRPr lang="en-US" sz="21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        </a:t>
            </a:r>
          </a:p>
          <a:p>
            <a:pPr algn="l">
              <a:lnSpc>
                <a:spcPts val="2940"/>
              </a:lnSpc>
            </a:pPr>
            <a:endParaRPr lang="en-US" sz="21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        </a:t>
            </a:r>
          </a:p>
        </p:txBody>
      </p:sp>
      <p:sp>
        <p:nvSpPr>
          <p:cNvPr id="36" name="Freeform 36"/>
          <p:cNvSpPr/>
          <p:nvPr/>
        </p:nvSpPr>
        <p:spPr>
          <a:xfrm>
            <a:off x="9898961" y="6996272"/>
            <a:ext cx="624890" cy="582710"/>
          </a:xfrm>
          <a:custGeom>
            <a:avLst/>
            <a:gdLst/>
            <a:ahLst/>
            <a:cxnLst/>
            <a:rect l="l" t="t" r="r" b="b"/>
            <a:pathLst>
              <a:path w="624890" h="582710">
                <a:moveTo>
                  <a:pt x="0" y="0"/>
                </a:moveTo>
                <a:lnTo>
                  <a:pt x="624890" y="0"/>
                </a:lnTo>
                <a:lnTo>
                  <a:pt x="624890" y="582710"/>
                </a:lnTo>
                <a:lnTo>
                  <a:pt x="0" y="5827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1925498" y="4441910"/>
            <a:ext cx="6367354" cy="3701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Mahasiswa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diwajibkan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mengambil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mata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kuliah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program magister pada semester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tujuh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dan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delapan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minimal 12 SKS dan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maksimal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setiap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semester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beban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SKS yang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diambil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24 SKS (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gabungan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mata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kuliah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sarjana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dan magister). Mata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kuliah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Program Magister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minimal 12 SKS di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luar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144 SKS (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sebagai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persyaratan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minimal lulus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sarjana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dapat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ditransfer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pada semester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sembilan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sebagai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nilai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kemajuan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studi</a:t>
            </a:r>
            <a:r>
              <a:rPr lang="en-US" sz="2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Program Magister</a:t>
            </a:r>
          </a:p>
        </p:txBody>
      </p:sp>
      <p:grpSp>
        <p:nvGrpSpPr>
          <p:cNvPr id="38" name="Group 38"/>
          <p:cNvGrpSpPr/>
          <p:nvPr/>
        </p:nvGrpSpPr>
        <p:grpSpPr>
          <a:xfrm rot="1232490">
            <a:off x="15746847" y="946085"/>
            <a:ext cx="1748720" cy="1748720"/>
            <a:chOff x="0" y="0"/>
            <a:chExt cx="596900" cy="5969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297180" y="297180"/>
                  </a:moveTo>
                  <a:cubicBezTo>
                    <a:pt x="287020" y="464820"/>
                    <a:pt x="158750" y="593090"/>
                    <a:pt x="0" y="596900"/>
                  </a:cubicBezTo>
                  <a:cubicBezTo>
                    <a:pt x="2540" y="436880"/>
                    <a:pt x="130810" y="307340"/>
                    <a:pt x="297180" y="297180"/>
                  </a:cubicBezTo>
                  <a:close/>
                  <a:cubicBezTo>
                    <a:pt x="464820" y="307340"/>
                    <a:pt x="593090" y="436880"/>
                    <a:pt x="596900" y="596900"/>
                  </a:cubicBezTo>
                  <a:cubicBezTo>
                    <a:pt x="436880" y="593090"/>
                    <a:pt x="307340" y="464820"/>
                    <a:pt x="297180" y="297180"/>
                  </a:cubicBezTo>
                  <a:close/>
                  <a:moveTo>
                    <a:pt x="0" y="0"/>
                  </a:moveTo>
                  <a:cubicBezTo>
                    <a:pt x="158750" y="2540"/>
                    <a:pt x="287020" y="130810"/>
                    <a:pt x="297180" y="297180"/>
                  </a:cubicBezTo>
                  <a:cubicBezTo>
                    <a:pt x="130810" y="287020"/>
                    <a:pt x="2540" y="158750"/>
                    <a:pt x="0" y="0"/>
                  </a:cubicBezTo>
                  <a:close/>
                  <a:moveTo>
                    <a:pt x="596900" y="0"/>
                  </a:moveTo>
                  <a:cubicBezTo>
                    <a:pt x="593090" y="158750"/>
                    <a:pt x="464820" y="287020"/>
                    <a:pt x="297180" y="297180"/>
                  </a:cubicBezTo>
                  <a:cubicBezTo>
                    <a:pt x="307340" y="130810"/>
                    <a:pt x="436880" y="2540"/>
                    <a:pt x="596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33333">
                  <a:srgbClr val="38AD49">
                    <a:alpha val="100000"/>
                  </a:srgbClr>
                </a:gs>
                <a:gs pos="66667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27000" y="60325"/>
              <a:ext cx="342900" cy="409575"/>
            </a:xfrm>
            <a:prstGeom prst="rect">
              <a:avLst/>
            </a:prstGeom>
          </p:spPr>
          <p:txBody>
            <a:bodyPr lIns="39597" tIns="39597" rIns="39597" bIns="39597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2827913">
            <a:off x="564732" y="7871461"/>
            <a:ext cx="1748720" cy="1748720"/>
            <a:chOff x="0" y="0"/>
            <a:chExt cx="596900" cy="5969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297180" y="297180"/>
                  </a:moveTo>
                  <a:cubicBezTo>
                    <a:pt x="287020" y="464820"/>
                    <a:pt x="158750" y="593090"/>
                    <a:pt x="0" y="596900"/>
                  </a:cubicBezTo>
                  <a:cubicBezTo>
                    <a:pt x="2540" y="436880"/>
                    <a:pt x="130810" y="307340"/>
                    <a:pt x="297180" y="297180"/>
                  </a:cubicBezTo>
                  <a:close/>
                  <a:cubicBezTo>
                    <a:pt x="464820" y="307340"/>
                    <a:pt x="593090" y="436880"/>
                    <a:pt x="596900" y="596900"/>
                  </a:cubicBezTo>
                  <a:cubicBezTo>
                    <a:pt x="436880" y="593090"/>
                    <a:pt x="307340" y="464820"/>
                    <a:pt x="297180" y="297180"/>
                  </a:cubicBezTo>
                  <a:close/>
                  <a:moveTo>
                    <a:pt x="0" y="0"/>
                  </a:moveTo>
                  <a:cubicBezTo>
                    <a:pt x="158750" y="2540"/>
                    <a:pt x="287020" y="130810"/>
                    <a:pt x="297180" y="297180"/>
                  </a:cubicBezTo>
                  <a:cubicBezTo>
                    <a:pt x="130810" y="287020"/>
                    <a:pt x="2540" y="158750"/>
                    <a:pt x="0" y="0"/>
                  </a:cubicBezTo>
                  <a:close/>
                  <a:moveTo>
                    <a:pt x="596900" y="0"/>
                  </a:moveTo>
                  <a:cubicBezTo>
                    <a:pt x="593090" y="158750"/>
                    <a:pt x="464820" y="287020"/>
                    <a:pt x="297180" y="297180"/>
                  </a:cubicBezTo>
                  <a:cubicBezTo>
                    <a:pt x="307340" y="130810"/>
                    <a:pt x="436880" y="2540"/>
                    <a:pt x="596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33333">
                  <a:srgbClr val="38AD49">
                    <a:alpha val="100000"/>
                  </a:srgbClr>
                </a:gs>
                <a:gs pos="66667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27000" y="60325"/>
              <a:ext cx="342900" cy="409575"/>
            </a:xfrm>
            <a:prstGeom prst="rect">
              <a:avLst/>
            </a:prstGeom>
          </p:spPr>
          <p:txBody>
            <a:bodyPr lIns="39597" tIns="39597" rIns="39597" bIns="39597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13365970" y="3903614"/>
            <a:ext cx="4904041" cy="7840763"/>
          </a:xfrm>
          <a:custGeom>
            <a:avLst/>
            <a:gdLst/>
            <a:ahLst/>
            <a:cxnLst/>
            <a:rect l="l" t="t" r="r" b="b"/>
            <a:pathLst>
              <a:path w="4904041" h="7840763">
                <a:moveTo>
                  <a:pt x="0" y="0"/>
                </a:moveTo>
                <a:lnTo>
                  <a:pt x="4904041" y="0"/>
                </a:lnTo>
                <a:lnTo>
                  <a:pt x="4904041" y="7840763"/>
                </a:lnTo>
                <a:lnTo>
                  <a:pt x="0" y="78407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2670908" y="1351922"/>
            <a:ext cx="6197698" cy="68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8"/>
              </a:lnSpc>
            </a:pPr>
            <a:r>
              <a:rPr lang="en-US" sz="3856" b="1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EDA04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Kurikulum dan Biaya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604068" y="3697385"/>
            <a:ext cx="5320391" cy="538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2"/>
              </a:lnSpc>
            </a:pPr>
            <a:r>
              <a:rPr lang="en-US" sz="375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Biaya Pendidikan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109597" y="3655038"/>
            <a:ext cx="3574055" cy="538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3"/>
              </a:lnSpc>
            </a:pPr>
            <a:r>
              <a:rPr lang="en-US" sz="376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Kurikulum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5919482-1E75-6A37-2321-78E0565DAE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1563" y="5752876"/>
            <a:ext cx="6597270" cy="240759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95617FD-5ACE-3403-93EA-94696D083F4C}"/>
              </a:ext>
            </a:extLst>
          </p:cNvPr>
          <p:cNvSpPr txBox="1"/>
          <p:nvPr/>
        </p:nvSpPr>
        <p:spPr>
          <a:xfrm>
            <a:off x="9713284" y="8366511"/>
            <a:ext cx="6597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https://smup.unpad.ac.id/magister/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6996" y="0"/>
            <a:ext cx="26190414" cy="10248022"/>
            <a:chOff x="0" y="0"/>
            <a:chExt cx="34920551" cy="13664029"/>
          </a:xfrm>
        </p:grpSpPr>
        <p:sp>
          <p:nvSpPr>
            <p:cNvPr id="3" name="Freeform 3"/>
            <p:cNvSpPr/>
            <p:nvPr/>
          </p:nvSpPr>
          <p:spPr>
            <a:xfrm rot="-5400000">
              <a:off x="1968590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8" y="0"/>
                  </a:lnTo>
                  <a:lnTo>
                    <a:pt x="13664028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9287933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9" y="0"/>
                  </a:lnTo>
                  <a:lnTo>
                    <a:pt x="13664029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4657660" y="-183684"/>
            <a:ext cx="6187223" cy="10470684"/>
          </a:xfrm>
          <a:custGeom>
            <a:avLst/>
            <a:gdLst/>
            <a:ahLst/>
            <a:cxnLst/>
            <a:rect l="l" t="t" r="r" b="b"/>
            <a:pathLst>
              <a:path w="6187223" h="10470684">
                <a:moveTo>
                  <a:pt x="0" y="0"/>
                </a:moveTo>
                <a:lnTo>
                  <a:pt x="6187222" y="0"/>
                </a:lnTo>
                <a:lnTo>
                  <a:pt x="6187222" y="10470684"/>
                </a:lnTo>
                <a:lnTo>
                  <a:pt x="0" y="104706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627379">
            <a:off x="-392613" y="-1883225"/>
            <a:ext cx="4904041" cy="7840763"/>
          </a:xfrm>
          <a:custGeom>
            <a:avLst/>
            <a:gdLst/>
            <a:ahLst/>
            <a:cxnLst/>
            <a:rect l="l" t="t" r="r" b="b"/>
            <a:pathLst>
              <a:path w="4904041" h="7840763">
                <a:moveTo>
                  <a:pt x="0" y="0"/>
                </a:moveTo>
                <a:lnTo>
                  <a:pt x="4904040" y="0"/>
                </a:lnTo>
                <a:lnTo>
                  <a:pt x="4904040" y="7840763"/>
                </a:lnTo>
                <a:lnTo>
                  <a:pt x="0" y="7840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774062" y="1198649"/>
            <a:ext cx="5927968" cy="935141"/>
            <a:chOff x="0" y="0"/>
            <a:chExt cx="2786522" cy="4395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86523" cy="439576"/>
            </a:xfrm>
            <a:custGeom>
              <a:avLst/>
              <a:gdLst/>
              <a:ahLst/>
              <a:cxnLst/>
              <a:rect l="l" t="t" r="r" b="b"/>
              <a:pathLst>
                <a:path w="2786523" h="439576">
                  <a:moveTo>
                    <a:pt x="2583323" y="0"/>
                  </a:moveTo>
                  <a:cubicBezTo>
                    <a:pt x="2695547" y="0"/>
                    <a:pt x="2786523" y="98402"/>
                    <a:pt x="2786523" y="219788"/>
                  </a:cubicBezTo>
                  <a:cubicBezTo>
                    <a:pt x="2786523" y="341174"/>
                    <a:pt x="2695547" y="439576"/>
                    <a:pt x="2583323" y="439576"/>
                  </a:cubicBezTo>
                  <a:lnTo>
                    <a:pt x="203200" y="439576"/>
                  </a:lnTo>
                  <a:cubicBezTo>
                    <a:pt x="90976" y="439576"/>
                    <a:pt x="0" y="341174"/>
                    <a:pt x="0" y="219788"/>
                  </a:cubicBezTo>
                  <a:cubicBezTo>
                    <a:pt x="0" y="9840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786522" cy="506251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35975" y="1190860"/>
            <a:ext cx="5819507" cy="869130"/>
            <a:chOff x="0" y="0"/>
            <a:chExt cx="2721166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21165" cy="406400"/>
            </a:xfrm>
            <a:custGeom>
              <a:avLst/>
              <a:gdLst/>
              <a:ahLst/>
              <a:cxnLst/>
              <a:rect l="l" t="t" r="r" b="b"/>
              <a:pathLst>
                <a:path w="2721165" h="406400">
                  <a:moveTo>
                    <a:pt x="2517965" y="0"/>
                  </a:moveTo>
                  <a:cubicBezTo>
                    <a:pt x="2630190" y="0"/>
                    <a:pt x="2721165" y="90976"/>
                    <a:pt x="2721165" y="203200"/>
                  </a:cubicBezTo>
                  <a:cubicBezTo>
                    <a:pt x="2721165" y="315424"/>
                    <a:pt x="2630190" y="406400"/>
                    <a:pt x="251796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2721166" cy="473075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99674" y="1028700"/>
            <a:ext cx="1212710" cy="1193451"/>
            <a:chOff x="0" y="0"/>
            <a:chExt cx="831334" cy="8181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31334" cy="818131"/>
            </a:xfrm>
            <a:custGeom>
              <a:avLst/>
              <a:gdLst/>
              <a:ahLst/>
              <a:cxnLst/>
              <a:rect l="l" t="t" r="r" b="b"/>
              <a:pathLst>
                <a:path w="831334" h="818131">
                  <a:moveTo>
                    <a:pt x="415667" y="0"/>
                  </a:moveTo>
                  <a:lnTo>
                    <a:pt x="552943" y="82914"/>
                  </a:lnTo>
                  <a:lnTo>
                    <a:pt x="709588" y="119812"/>
                  </a:lnTo>
                  <a:lnTo>
                    <a:pt x="747082" y="273969"/>
                  </a:lnTo>
                  <a:lnTo>
                    <a:pt x="831334" y="409065"/>
                  </a:lnTo>
                  <a:lnTo>
                    <a:pt x="747082" y="544162"/>
                  </a:lnTo>
                  <a:lnTo>
                    <a:pt x="709588" y="698318"/>
                  </a:lnTo>
                  <a:lnTo>
                    <a:pt x="552943" y="735217"/>
                  </a:lnTo>
                  <a:lnTo>
                    <a:pt x="415667" y="818131"/>
                  </a:lnTo>
                  <a:lnTo>
                    <a:pt x="278390" y="735217"/>
                  </a:lnTo>
                  <a:lnTo>
                    <a:pt x="121746" y="698318"/>
                  </a:lnTo>
                  <a:lnTo>
                    <a:pt x="84252" y="544162"/>
                  </a:lnTo>
                  <a:lnTo>
                    <a:pt x="0" y="409065"/>
                  </a:lnTo>
                  <a:lnTo>
                    <a:pt x="84252" y="273969"/>
                  </a:lnTo>
                  <a:lnTo>
                    <a:pt x="121746" y="119812"/>
                  </a:lnTo>
                  <a:lnTo>
                    <a:pt x="278390" y="82914"/>
                  </a:lnTo>
                  <a:lnTo>
                    <a:pt x="415667" y="0"/>
                  </a:lnTo>
                  <a:close/>
                </a:path>
              </a:pathLst>
            </a:custGeom>
            <a:solidFill>
              <a:srgbClr val="000000">
                <a:alpha val="4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885" y="73941"/>
              <a:ext cx="545563" cy="603573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9674" y="1028700"/>
            <a:ext cx="1166772" cy="1156637"/>
            <a:chOff x="0" y="0"/>
            <a:chExt cx="812800" cy="8057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05740"/>
            </a:xfrm>
            <a:custGeom>
              <a:avLst/>
              <a:gdLst/>
              <a:ahLst/>
              <a:cxnLst/>
              <a:rect l="l" t="t" r="r" b="b"/>
              <a:pathLst>
                <a:path w="812800" h="805740">
                  <a:moveTo>
                    <a:pt x="406400" y="0"/>
                  </a:moveTo>
                  <a:lnTo>
                    <a:pt x="540616" y="81658"/>
                  </a:lnTo>
                  <a:lnTo>
                    <a:pt x="693768" y="117998"/>
                  </a:lnTo>
                  <a:lnTo>
                    <a:pt x="730427" y="269820"/>
                  </a:lnTo>
                  <a:lnTo>
                    <a:pt x="812800" y="402870"/>
                  </a:lnTo>
                  <a:lnTo>
                    <a:pt x="730427" y="535920"/>
                  </a:lnTo>
                  <a:lnTo>
                    <a:pt x="693768" y="687742"/>
                  </a:lnTo>
                  <a:lnTo>
                    <a:pt x="540616" y="724082"/>
                  </a:lnTo>
                  <a:lnTo>
                    <a:pt x="406400" y="805740"/>
                  </a:lnTo>
                  <a:lnTo>
                    <a:pt x="272184" y="724082"/>
                  </a:lnTo>
                  <a:lnTo>
                    <a:pt x="119032" y="687742"/>
                  </a:lnTo>
                  <a:lnTo>
                    <a:pt x="82374" y="535920"/>
                  </a:lnTo>
                  <a:lnTo>
                    <a:pt x="0" y="402870"/>
                  </a:lnTo>
                  <a:lnTo>
                    <a:pt x="82374" y="269820"/>
                  </a:lnTo>
                  <a:lnTo>
                    <a:pt x="119032" y="117998"/>
                  </a:lnTo>
                  <a:lnTo>
                    <a:pt x="272184" y="81658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9700" y="71812"/>
              <a:ext cx="533400" cy="595442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1202499">
            <a:off x="1522924" y="1246883"/>
            <a:ext cx="720272" cy="720272"/>
            <a:chOff x="0" y="0"/>
            <a:chExt cx="596900" cy="5969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297180" y="297180"/>
                  </a:moveTo>
                  <a:cubicBezTo>
                    <a:pt x="287020" y="464820"/>
                    <a:pt x="158750" y="593090"/>
                    <a:pt x="0" y="596900"/>
                  </a:cubicBezTo>
                  <a:cubicBezTo>
                    <a:pt x="2540" y="436880"/>
                    <a:pt x="130810" y="307340"/>
                    <a:pt x="297180" y="297180"/>
                  </a:cubicBezTo>
                  <a:close/>
                  <a:cubicBezTo>
                    <a:pt x="464820" y="307340"/>
                    <a:pt x="593090" y="436880"/>
                    <a:pt x="596900" y="596900"/>
                  </a:cubicBezTo>
                  <a:cubicBezTo>
                    <a:pt x="436880" y="593090"/>
                    <a:pt x="307340" y="464820"/>
                    <a:pt x="297180" y="297180"/>
                  </a:cubicBezTo>
                  <a:close/>
                  <a:moveTo>
                    <a:pt x="0" y="0"/>
                  </a:moveTo>
                  <a:cubicBezTo>
                    <a:pt x="158750" y="2540"/>
                    <a:pt x="287020" y="130810"/>
                    <a:pt x="297180" y="297180"/>
                  </a:cubicBezTo>
                  <a:cubicBezTo>
                    <a:pt x="130810" y="287020"/>
                    <a:pt x="2540" y="158750"/>
                    <a:pt x="0" y="0"/>
                  </a:cubicBezTo>
                  <a:close/>
                  <a:moveTo>
                    <a:pt x="596900" y="0"/>
                  </a:moveTo>
                  <a:cubicBezTo>
                    <a:pt x="593090" y="158750"/>
                    <a:pt x="464820" y="287020"/>
                    <a:pt x="297180" y="297180"/>
                  </a:cubicBezTo>
                  <a:cubicBezTo>
                    <a:pt x="307340" y="130810"/>
                    <a:pt x="436880" y="2540"/>
                    <a:pt x="596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EDA04">
                    <a:alpha val="100000"/>
                  </a:srgbClr>
                </a:gs>
                <a:gs pos="100000">
                  <a:srgbClr val="FAA60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7000" y="60325"/>
              <a:ext cx="342900" cy="409575"/>
            </a:xfrm>
            <a:prstGeom prst="rect">
              <a:avLst/>
            </a:prstGeom>
          </p:spPr>
          <p:txBody>
            <a:bodyPr lIns="39597" tIns="39597" rIns="39597" bIns="39597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302704" y="2671863"/>
            <a:ext cx="6651101" cy="3091856"/>
            <a:chOff x="0" y="0"/>
            <a:chExt cx="1751730" cy="81431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51730" cy="814316"/>
            </a:xfrm>
            <a:custGeom>
              <a:avLst/>
              <a:gdLst/>
              <a:ahLst/>
              <a:cxnLst/>
              <a:rect l="l" t="t" r="r" b="b"/>
              <a:pathLst>
                <a:path w="1751730" h="814316">
                  <a:moveTo>
                    <a:pt x="59364" y="0"/>
                  </a:moveTo>
                  <a:lnTo>
                    <a:pt x="1692366" y="0"/>
                  </a:lnTo>
                  <a:cubicBezTo>
                    <a:pt x="1725152" y="0"/>
                    <a:pt x="1751730" y="26578"/>
                    <a:pt x="1751730" y="59364"/>
                  </a:cubicBezTo>
                  <a:lnTo>
                    <a:pt x="1751730" y="754952"/>
                  </a:lnTo>
                  <a:cubicBezTo>
                    <a:pt x="1751730" y="770696"/>
                    <a:pt x="1745476" y="785796"/>
                    <a:pt x="1734343" y="796929"/>
                  </a:cubicBezTo>
                  <a:cubicBezTo>
                    <a:pt x="1723210" y="808062"/>
                    <a:pt x="1708110" y="814316"/>
                    <a:pt x="1692366" y="814316"/>
                  </a:cubicBezTo>
                  <a:lnTo>
                    <a:pt x="59364" y="814316"/>
                  </a:lnTo>
                  <a:cubicBezTo>
                    <a:pt x="26578" y="814316"/>
                    <a:pt x="0" y="787738"/>
                    <a:pt x="0" y="754952"/>
                  </a:cubicBezTo>
                  <a:lnTo>
                    <a:pt x="0" y="59364"/>
                  </a:lnTo>
                  <a:cubicBezTo>
                    <a:pt x="0" y="43620"/>
                    <a:pt x="6254" y="28520"/>
                    <a:pt x="17387" y="17387"/>
                  </a:cubicBezTo>
                  <a:cubicBezTo>
                    <a:pt x="28520" y="6254"/>
                    <a:pt x="43620" y="0"/>
                    <a:pt x="59364" y="0"/>
                  </a:cubicBezTo>
                  <a:close/>
                </a:path>
              </a:pathLst>
            </a:custGeom>
            <a:solidFill>
              <a:srgbClr val="000000">
                <a:alpha val="19608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1751730" cy="880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305193" y="2671863"/>
            <a:ext cx="6618195" cy="3091856"/>
            <a:chOff x="0" y="0"/>
            <a:chExt cx="1743064" cy="81431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43064" cy="814316"/>
            </a:xfrm>
            <a:custGeom>
              <a:avLst/>
              <a:gdLst/>
              <a:ahLst/>
              <a:cxnLst/>
              <a:rect l="l" t="t" r="r" b="b"/>
              <a:pathLst>
                <a:path w="1743064" h="814316">
                  <a:moveTo>
                    <a:pt x="59659" y="0"/>
                  </a:moveTo>
                  <a:lnTo>
                    <a:pt x="1683404" y="0"/>
                  </a:lnTo>
                  <a:cubicBezTo>
                    <a:pt x="1699227" y="0"/>
                    <a:pt x="1714402" y="6286"/>
                    <a:pt x="1725590" y="17474"/>
                  </a:cubicBezTo>
                  <a:cubicBezTo>
                    <a:pt x="1736778" y="28662"/>
                    <a:pt x="1743064" y="43837"/>
                    <a:pt x="1743064" y="59659"/>
                  </a:cubicBezTo>
                  <a:lnTo>
                    <a:pt x="1743064" y="754657"/>
                  </a:lnTo>
                  <a:cubicBezTo>
                    <a:pt x="1743064" y="770479"/>
                    <a:pt x="1736778" y="785654"/>
                    <a:pt x="1725590" y="796842"/>
                  </a:cubicBezTo>
                  <a:cubicBezTo>
                    <a:pt x="1714402" y="808031"/>
                    <a:pt x="1699227" y="814316"/>
                    <a:pt x="1683404" y="814316"/>
                  </a:cubicBezTo>
                  <a:lnTo>
                    <a:pt x="59659" y="814316"/>
                  </a:lnTo>
                  <a:cubicBezTo>
                    <a:pt x="43837" y="814316"/>
                    <a:pt x="28662" y="808031"/>
                    <a:pt x="17474" y="796842"/>
                  </a:cubicBezTo>
                  <a:cubicBezTo>
                    <a:pt x="6286" y="785654"/>
                    <a:pt x="0" y="770479"/>
                    <a:pt x="0" y="754657"/>
                  </a:cubicBezTo>
                  <a:lnTo>
                    <a:pt x="0" y="59659"/>
                  </a:lnTo>
                  <a:cubicBezTo>
                    <a:pt x="0" y="43837"/>
                    <a:pt x="6286" y="28662"/>
                    <a:pt x="17474" y="17474"/>
                  </a:cubicBezTo>
                  <a:cubicBezTo>
                    <a:pt x="28662" y="6286"/>
                    <a:pt x="43837" y="0"/>
                    <a:pt x="59659" y="0"/>
                  </a:cubicBezTo>
                  <a:close/>
                </a:path>
              </a:pathLst>
            </a:custGeom>
            <a:solidFill>
              <a:srgbClr val="000000">
                <a:alpha val="19608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1743064" cy="880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302704" y="2671863"/>
            <a:ext cx="6589193" cy="2987406"/>
            <a:chOff x="0" y="0"/>
            <a:chExt cx="1735425" cy="78680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35425" cy="786807"/>
            </a:xfrm>
            <a:custGeom>
              <a:avLst/>
              <a:gdLst/>
              <a:ahLst/>
              <a:cxnLst/>
              <a:rect l="l" t="t" r="r" b="b"/>
              <a:pathLst>
                <a:path w="1735425" h="786807">
                  <a:moveTo>
                    <a:pt x="59922" y="0"/>
                  </a:moveTo>
                  <a:lnTo>
                    <a:pt x="1675503" y="0"/>
                  </a:lnTo>
                  <a:cubicBezTo>
                    <a:pt x="1691396" y="0"/>
                    <a:pt x="1706637" y="6313"/>
                    <a:pt x="1717875" y="17551"/>
                  </a:cubicBezTo>
                  <a:cubicBezTo>
                    <a:pt x="1729112" y="28788"/>
                    <a:pt x="1735425" y="44030"/>
                    <a:pt x="1735425" y="59922"/>
                  </a:cubicBezTo>
                  <a:lnTo>
                    <a:pt x="1735425" y="726885"/>
                  </a:lnTo>
                  <a:cubicBezTo>
                    <a:pt x="1735425" y="742777"/>
                    <a:pt x="1729112" y="758018"/>
                    <a:pt x="1717875" y="769256"/>
                  </a:cubicBezTo>
                  <a:cubicBezTo>
                    <a:pt x="1706637" y="780493"/>
                    <a:pt x="1691396" y="786807"/>
                    <a:pt x="1675503" y="786807"/>
                  </a:cubicBezTo>
                  <a:lnTo>
                    <a:pt x="59922" y="786807"/>
                  </a:lnTo>
                  <a:cubicBezTo>
                    <a:pt x="44030" y="786807"/>
                    <a:pt x="28788" y="780493"/>
                    <a:pt x="17551" y="769256"/>
                  </a:cubicBezTo>
                  <a:cubicBezTo>
                    <a:pt x="6313" y="758018"/>
                    <a:pt x="0" y="742777"/>
                    <a:pt x="0" y="726885"/>
                  </a:cubicBezTo>
                  <a:lnTo>
                    <a:pt x="0" y="59922"/>
                  </a:lnTo>
                  <a:cubicBezTo>
                    <a:pt x="0" y="44030"/>
                    <a:pt x="6313" y="28788"/>
                    <a:pt x="17551" y="17551"/>
                  </a:cubicBezTo>
                  <a:cubicBezTo>
                    <a:pt x="28788" y="6313"/>
                    <a:pt x="44030" y="0"/>
                    <a:pt x="5992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66675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66675"/>
              <a:ext cx="1735425" cy="853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264980" y="2671863"/>
            <a:ext cx="6589193" cy="2987406"/>
            <a:chOff x="0" y="0"/>
            <a:chExt cx="1735425" cy="78680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35425" cy="786807"/>
            </a:xfrm>
            <a:custGeom>
              <a:avLst/>
              <a:gdLst/>
              <a:ahLst/>
              <a:cxnLst/>
              <a:rect l="l" t="t" r="r" b="b"/>
              <a:pathLst>
                <a:path w="1735425" h="786807">
                  <a:moveTo>
                    <a:pt x="59922" y="0"/>
                  </a:moveTo>
                  <a:lnTo>
                    <a:pt x="1675503" y="0"/>
                  </a:lnTo>
                  <a:cubicBezTo>
                    <a:pt x="1691396" y="0"/>
                    <a:pt x="1706637" y="6313"/>
                    <a:pt x="1717875" y="17551"/>
                  </a:cubicBezTo>
                  <a:cubicBezTo>
                    <a:pt x="1729112" y="28788"/>
                    <a:pt x="1735425" y="44030"/>
                    <a:pt x="1735425" y="59922"/>
                  </a:cubicBezTo>
                  <a:lnTo>
                    <a:pt x="1735425" y="726885"/>
                  </a:lnTo>
                  <a:cubicBezTo>
                    <a:pt x="1735425" y="742777"/>
                    <a:pt x="1729112" y="758018"/>
                    <a:pt x="1717875" y="769256"/>
                  </a:cubicBezTo>
                  <a:cubicBezTo>
                    <a:pt x="1706637" y="780493"/>
                    <a:pt x="1691396" y="786807"/>
                    <a:pt x="1675503" y="786807"/>
                  </a:cubicBezTo>
                  <a:lnTo>
                    <a:pt x="59922" y="786807"/>
                  </a:lnTo>
                  <a:cubicBezTo>
                    <a:pt x="44030" y="786807"/>
                    <a:pt x="28788" y="780493"/>
                    <a:pt x="17551" y="769256"/>
                  </a:cubicBezTo>
                  <a:cubicBezTo>
                    <a:pt x="6313" y="758018"/>
                    <a:pt x="0" y="742777"/>
                    <a:pt x="0" y="726885"/>
                  </a:cubicBezTo>
                  <a:lnTo>
                    <a:pt x="0" y="59922"/>
                  </a:lnTo>
                  <a:cubicBezTo>
                    <a:pt x="0" y="44030"/>
                    <a:pt x="6313" y="28788"/>
                    <a:pt x="17551" y="17551"/>
                  </a:cubicBezTo>
                  <a:cubicBezTo>
                    <a:pt x="28788" y="6313"/>
                    <a:pt x="44030" y="0"/>
                    <a:pt x="5992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66675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66675"/>
              <a:ext cx="1735425" cy="853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302704" y="6022841"/>
            <a:ext cx="13682593" cy="3090586"/>
            <a:chOff x="0" y="0"/>
            <a:chExt cx="3603646" cy="81398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603646" cy="813982"/>
            </a:xfrm>
            <a:custGeom>
              <a:avLst/>
              <a:gdLst/>
              <a:ahLst/>
              <a:cxnLst/>
              <a:rect l="l" t="t" r="r" b="b"/>
              <a:pathLst>
                <a:path w="3603646" h="813982">
                  <a:moveTo>
                    <a:pt x="28857" y="0"/>
                  </a:moveTo>
                  <a:lnTo>
                    <a:pt x="3574789" y="0"/>
                  </a:lnTo>
                  <a:cubicBezTo>
                    <a:pt x="3582442" y="0"/>
                    <a:pt x="3589782" y="3040"/>
                    <a:pt x="3595194" y="8452"/>
                  </a:cubicBezTo>
                  <a:cubicBezTo>
                    <a:pt x="3600606" y="13864"/>
                    <a:pt x="3603646" y="21204"/>
                    <a:pt x="3603646" y="28857"/>
                  </a:cubicBezTo>
                  <a:lnTo>
                    <a:pt x="3603646" y="785125"/>
                  </a:lnTo>
                  <a:cubicBezTo>
                    <a:pt x="3603646" y="792778"/>
                    <a:pt x="3600606" y="800118"/>
                    <a:pt x="3595194" y="805530"/>
                  </a:cubicBezTo>
                  <a:cubicBezTo>
                    <a:pt x="3589782" y="810941"/>
                    <a:pt x="3582442" y="813982"/>
                    <a:pt x="3574789" y="813982"/>
                  </a:cubicBezTo>
                  <a:lnTo>
                    <a:pt x="28857" y="813982"/>
                  </a:lnTo>
                  <a:cubicBezTo>
                    <a:pt x="12920" y="813982"/>
                    <a:pt x="0" y="801062"/>
                    <a:pt x="0" y="785125"/>
                  </a:cubicBezTo>
                  <a:lnTo>
                    <a:pt x="0" y="28857"/>
                  </a:lnTo>
                  <a:cubicBezTo>
                    <a:pt x="0" y="21204"/>
                    <a:pt x="3040" y="13864"/>
                    <a:pt x="8452" y="8452"/>
                  </a:cubicBezTo>
                  <a:cubicBezTo>
                    <a:pt x="13864" y="3040"/>
                    <a:pt x="21204" y="0"/>
                    <a:pt x="28857" y="0"/>
                  </a:cubicBezTo>
                  <a:close/>
                </a:path>
              </a:pathLst>
            </a:custGeom>
            <a:solidFill>
              <a:srgbClr val="000000">
                <a:alpha val="19608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66675"/>
              <a:ext cx="3603646" cy="880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302704" y="6022841"/>
            <a:ext cx="13620685" cy="2987406"/>
            <a:chOff x="0" y="0"/>
            <a:chExt cx="3587341" cy="78680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587341" cy="786807"/>
            </a:xfrm>
            <a:custGeom>
              <a:avLst/>
              <a:gdLst/>
              <a:ahLst/>
              <a:cxnLst/>
              <a:rect l="l" t="t" r="r" b="b"/>
              <a:pathLst>
                <a:path w="3587341" h="786807">
                  <a:moveTo>
                    <a:pt x="28988" y="0"/>
                  </a:moveTo>
                  <a:lnTo>
                    <a:pt x="3558353" y="0"/>
                  </a:lnTo>
                  <a:cubicBezTo>
                    <a:pt x="3566041" y="0"/>
                    <a:pt x="3573414" y="3054"/>
                    <a:pt x="3578850" y="8490"/>
                  </a:cubicBezTo>
                  <a:cubicBezTo>
                    <a:pt x="3584287" y="13927"/>
                    <a:pt x="3587341" y="21300"/>
                    <a:pt x="3587341" y="28988"/>
                  </a:cubicBezTo>
                  <a:lnTo>
                    <a:pt x="3587341" y="757819"/>
                  </a:lnTo>
                  <a:cubicBezTo>
                    <a:pt x="3587341" y="773828"/>
                    <a:pt x="3574362" y="786807"/>
                    <a:pt x="3558353" y="786807"/>
                  </a:cubicBezTo>
                  <a:lnTo>
                    <a:pt x="28988" y="786807"/>
                  </a:lnTo>
                  <a:cubicBezTo>
                    <a:pt x="21300" y="786807"/>
                    <a:pt x="13927" y="783753"/>
                    <a:pt x="8490" y="778316"/>
                  </a:cubicBezTo>
                  <a:cubicBezTo>
                    <a:pt x="3054" y="772880"/>
                    <a:pt x="0" y="765507"/>
                    <a:pt x="0" y="757819"/>
                  </a:cubicBezTo>
                  <a:lnTo>
                    <a:pt x="0" y="28988"/>
                  </a:lnTo>
                  <a:cubicBezTo>
                    <a:pt x="0" y="21300"/>
                    <a:pt x="3054" y="13927"/>
                    <a:pt x="8490" y="8490"/>
                  </a:cubicBezTo>
                  <a:cubicBezTo>
                    <a:pt x="13927" y="3054"/>
                    <a:pt x="21300" y="0"/>
                    <a:pt x="2898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ln w="66675" cap="rnd">
              <a:gradFill>
                <a:gsLst>
                  <a:gs pos="0">
                    <a:srgbClr val="FEDA04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66675"/>
              <a:ext cx="3587341" cy="853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>
            <a:off x="5275991" y="3138961"/>
            <a:ext cx="578594" cy="593059"/>
          </a:xfrm>
          <a:custGeom>
            <a:avLst/>
            <a:gdLst/>
            <a:ahLst/>
            <a:cxnLst/>
            <a:rect l="l" t="t" r="r" b="b"/>
            <a:pathLst>
              <a:path w="578594" h="593059">
                <a:moveTo>
                  <a:pt x="0" y="0"/>
                </a:moveTo>
                <a:lnTo>
                  <a:pt x="578594" y="0"/>
                </a:lnTo>
                <a:lnTo>
                  <a:pt x="578594" y="593059"/>
                </a:lnTo>
                <a:lnTo>
                  <a:pt x="0" y="5930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2282994" y="3064788"/>
            <a:ext cx="695501" cy="567382"/>
          </a:xfrm>
          <a:custGeom>
            <a:avLst/>
            <a:gdLst/>
            <a:ahLst/>
            <a:cxnLst/>
            <a:rect l="l" t="t" r="r" b="b"/>
            <a:pathLst>
              <a:path w="695501" h="567382">
                <a:moveTo>
                  <a:pt x="0" y="0"/>
                </a:moveTo>
                <a:lnTo>
                  <a:pt x="695500" y="0"/>
                </a:lnTo>
                <a:lnTo>
                  <a:pt x="695500" y="567382"/>
                </a:lnTo>
                <a:lnTo>
                  <a:pt x="0" y="5673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2" name="Group 42"/>
          <p:cNvGrpSpPr/>
          <p:nvPr/>
        </p:nvGrpSpPr>
        <p:grpSpPr>
          <a:xfrm>
            <a:off x="1689841" y="1449759"/>
            <a:ext cx="317135" cy="317135"/>
            <a:chOff x="0" y="0"/>
            <a:chExt cx="736600" cy="7366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90026" y="638"/>
                  </a:moveTo>
                  <a:lnTo>
                    <a:pt x="422581" y="119244"/>
                  </a:lnTo>
                  <a:cubicBezTo>
                    <a:pt x="430418" y="120959"/>
                    <a:pt x="438172" y="123037"/>
                    <a:pt x="445812" y="125477"/>
                  </a:cubicBezTo>
                  <a:lnTo>
                    <a:pt x="533311" y="39039"/>
                  </a:lnTo>
                  <a:cubicBezTo>
                    <a:pt x="546273" y="45537"/>
                    <a:pt x="558838" y="52788"/>
                    <a:pt x="570944" y="60764"/>
                  </a:cubicBezTo>
                  <a:lnTo>
                    <a:pt x="539835" y="179761"/>
                  </a:lnTo>
                  <a:cubicBezTo>
                    <a:pt x="545769" y="185157"/>
                    <a:pt x="551444" y="190831"/>
                    <a:pt x="556842" y="196759"/>
                  </a:cubicBezTo>
                  <a:lnTo>
                    <a:pt x="675838" y="165649"/>
                  </a:lnTo>
                  <a:cubicBezTo>
                    <a:pt x="683815" y="177767"/>
                    <a:pt x="691071" y="190330"/>
                    <a:pt x="697565" y="203284"/>
                  </a:cubicBezTo>
                  <a:lnTo>
                    <a:pt x="611125" y="290780"/>
                  </a:lnTo>
                  <a:cubicBezTo>
                    <a:pt x="613565" y="298422"/>
                    <a:pt x="615641" y="306175"/>
                    <a:pt x="617350" y="314011"/>
                  </a:cubicBezTo>
                  <a:lnTo>
                    <a:pt x="735959" y="346570"/>
                  </a:lnTo>
                  <a:cubicBezTo>
                    <a:pt x="736813" y="361044"/>
                    <a:pt x="736813" y="375559"/>
                    <a:pt x="735959" y="390020"/>
                  </a:cubicBezTo>
                  <a:lnTo>
                    <a:pt x="617350" y="422579"/>
                  </a:lnTo>
                  <a:cubicBezTo>
                    <a:pt x="615641" y="430414"/>
                    <a:pt x="613565" y="438167"/>
                    <a:pt x="611125" y="445808"/>
                  </a:cubicBezTo>
                  <a:lnTo>
                    <a:pt x="697565" y="533306"/>
                  </a:lnTo>
                  <a:cubicBezTo>
                    <a:pt x="691071" y="546274"/>
                    <a:pt x="683815" y="558837"/>
                    <a:pt x="675838" y="570940"/>
                  </a:cubicBezTo>
                  <a:lnTo>
                    <a:pt x="556842" y="539831"/>
                  </a:lnTo>
                  <a:cubicBezTo>
                    <a:pt x="551444" y="545772"/>
                    <a:pt x="545769" y="551447"/>
                    <a:pt x="539835" y="556843"/>
                  </a:cubicBezTo>
                  <a:lnTo>
                    <a:pt x="570944" y="675839"/>
                  </a:lnTo>
                  <a:cubicBezTo>
                    <a:pt x="558838" y="683816"/>
                    <a:pt x="546273" y="691067"/>
                    <a:pt x="533311" y="697564"/>
                  </a:cubicBezTo>
                  <a:lnTo>
                    <a:pt x="445812" y="611127"/>
                  </a:lnTo>
                  <a:cubicBezTo>
                    <a:pt x="438172" y="613566"/>
                    <a:pt x="430418" y="615644"/>
                    <a:pt x="422581" y="617346"/>
                  </a:cubicBezTo>
                  <a:lnTo>
                    <a:pt x="390026" y="735951"/>
                  </a:lnTo>
                  <a:cubicBezTo>
                    <a:pt x="375553" y="736816"/>
                    <a:pt x="361043" y="736816"/>
                    <a:pt x="346570" y="735951"/>
                  </a:cubicBezTo>
                  <a:lnTo>
                    <a:pt x="314013" y="617346"/>
                  </a:lnTo>
                  <a:cubicBezTo>
                    <a:pt x="306175" y="615644"/>
                    <a:pt x="298423" y="613566"/>
                    <a:pt x="290783" y="611127"/>
                  </a:cubicBezTo>
                  <a:lnTo>
                    <a:pt x="203286" y="697564"/>
                  </a:lnTo>
                  <a:cubicBezTo>
                    <a:pt x="190318" y="691067"/>
                    <a:pt x="177754" y="683816"/>
                    <a:pt x="165651" y="675839"/>
                  </a:cubicBezTo>
                  <a:lnTo>
                    <a:pt x="196760" y="556843"/>
                  </a:lnTo>
                  <a:cubicBezTo>
                    <a:pt x="190820" y="551447"/>
                    <a:pt x="185158" y="545772"/>
                    <a:pt x="179748" y="539831"/>
                  </a:cubicBezTo>
                  <a:lnTo>
                    <a:pt x="60764" y="570940"/>
                  </a:lnTo>
                  <a:cubicBezTo>
                    <a:pt x="52774" y="558837"/>
                    <a:pt x="45524" y="546274"/>
                    <a:pt x="39026" y="533306"/>
                  </a:cubicBezTo>
                  <a:lnTo>
                    <a:pt x="125465" y="445808"/>
                  </a:lnTo>
                  <a:cubicBezTo>
                    <a:pt x="123024" y="438167"/>
                    <a:pt x="120947" y="430414"/>
                    <a:pt x="119246" y="422579"/>
                  </a:cubicBezTo>
                  <a:lnTo>
                    <a:pt x="638" y="390020"/>
                  </a:lnTo>
                  <a:cubicBezTo>
                    <a:pt x="-213" y="375559"/>
                    <a:pt x="-213" y="361044"/>
                    <a:pt x="638" y="346570"/>
                  </a:cubicBezTo>
                  <a:lnTo>
                    <a:pt x="119246" y="314011"/>
                  </a:lnTo>
                  <a:cubicBezTo>
                    <a:pt x="120947" y="306175"/>
                    <a:pt x="123024" y="298422"/>
                    <a:pt x="125465" y="290780"/>
                  </a:cubicBezTo>
                  <a:lnTo>
                    <a:pt x="39026" y="203284"/>
                  </a:lnTo>
                  <a:cubicBezTo>
                    <a:pt x="45524" y="190330"/>
                    <a:pt x="52774" y="177767"/>
                    <a:pt x="60764" y="165649"/>
                  </a:cubicBezTo>
                  <a:lnTo>
                    <a:pt x="179748" y="196759"/>
                  </a:lnTo>
                  <a:cubicBezTo>
                    <a:pt x="185158" y="190831"/>
                    <a:pt x="190820" y="185157"/>
                    <a:pt x="196760" y="179761"/>
                  </a:cubicBezTo>
                  <a:lnTo>
                    <a:pt x="165651" y="60764"/>
                  </a:lnTo>
                  <a:cubicBezTo>
                    <a:pt x="177754" y="52788"/>
                    <a:pt x="190318" y="45537"/>
                    <a:pt x="203286" y="39039"/>
                  </a:cubicBezTo>
                  <a:lnTo>
                    <a:pt x="290783" y="125477"/>
                  </a:lnTo>
                  <a:cubicBezTo>
                    <a:pt x="298423" y="123037"/>
                    <a:pt x="306175" y="120959"/>
                    <a:pt x="314013" y="119244"/>
                  </a:cubicBezTo>
                  <a:lnTo>
                    <a:pt x="346570" y="638"/>
                  </a:lnTo>
                  <a:cubicBezTo>
                    <a:pt x="361043" y="-213"/>
                    <a:pt x="375553" y="-213"/>
                    <a:pt x="390026" y="638"/>
                  </a:cubicBezTo>
                  <a:close/>
                  <a:moveTo>
                    <a:pt x="368297" y="258167"/>
                  </a:moveTo>
                  <a:cubicBezTo>
                    <a:pt x="307513" y="258167"/>
                    <a:pt x="258164" y="307514"/>
                    <a:pt x="258164" y="368295"/>
                  </a:cubicBezTo>
                  <a:cubicBezTo>
                    <a:pt x="258164" y="429090"/>
                    <a:pt x="307513" y="478437"/>
                    <a:pt x="368297" y="478437"/>
                  </a:cubicBezTo>
                  <a:cubicBezTo>
                    <a:pt x="429081" y="478437"/>
                    <a:pt x="478431" y="429090"/>
                    <a:pt x="478431" y="368295"/>
                  </a:cubicBezTo>
                  <a:cubicBezTo>
                    <a:pt x="478431" y="307514"/>
                    <a:pt x="429081" y="258167"/>
                    <a:pt x="368297" y="258167"/>
                  </a:cubicBezTo>
                  <a:close/>
                </a:path>
              </a:pathLst>
            </a:custGeom>
            <a:gradFill rotWithShape="1">
              <a:gsLst>
                <a:gs pos="0">
                  <a:srgbClr val="FAA602">
                    <a:alpha val="100000"/>
                  </a:srgbClr>
                </a:gs>
                <a:gs pos="25000">
                  <a:srgbClr val="FEDA04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7500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90500" y="123825"/>
              <a:ext cx="355600" cy="422275"/>
            </a:xfrm>
            <a:prstGeom prst="rect">
              <a:avLst/>
            </a:prstGeom>
          </p:spPr>
          <p:txBody>
            <a:bodyPr lIns="39686" tIns="39686" rIns="39686" bIns="39686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>
          <a:xfrm>
            <a:off x="13626194" y="1335196"/>
            <a:ext cx="3422867" cy="2734015"/>
          </a:xfrm>
          <a:custGeom>
            <a:avLst/>
            <a:gdLst/>
            <a:ahLst/>
            <a:cxnLst/>
            <a:rect l="l" t="t" r="r" b="b"/>
            <a:pathLst>
              <a:path w="3422867" h="2734015">
                <a:moveTo>
                  <a:pt x="0" y="0"/>
                </a:moveTo>
                <a:lnTo>
                  <a:pt x="3422868" y="0"/>
                </a:lnTo>
                <a:lnTo>
                  <a:pt x="3422868" y="2734015"/>
                </a:lnTo>
                <a:lnTo>
                  <a:pt x="0" y="27340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6"/>
          <p:cNvSpPr txBox="1"/>
          <p:nvPr/>
        </p:nvSpPr>
        <p:spPr>
          <a:xfrm>
            <a:off x="2653128" y="1230421"/>
            <a:ext cx="4536085" cy="68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8"/>
              </a:lnSpc>
            </a:pPr>
            <a:r>
              <a:rPr lang="en-US" sz="3856" b="1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EDA04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Syarat Kelulusan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909950" y="4244041"/>
            <a:ext cx="5310675" cy="89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8"/>
              </a:lnSpc>
            </a:pPr>
            <a:r>
              <a:rPr lang="en-US" sz="17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Penulisan karya ilmiah dimulai sejak masa kuliah &amp; wajib sejalan dengan tema Seminar Usulan Riset (SUR).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975406" y="4244041"/>
            <a:ext cx="5310675" cy="89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8"/>
              </a:lnSpc>
            </a:pPr>
            <a:r>
              <a:rPr lang="en-US" sz="17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Wajib sebagai Penulis Utama (First Author) dengan afiliasi Unpad &amp; Pembimbing sebagai Co-Authors.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064281" y="3836795"/>
            <a:ext cx="5066038" cy="38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264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Integrasi Riset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081272" y="3784570"/>
            <a:ext cx="5066038" cy="38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264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Kriteria Penulis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648358" y="6392370"/>
            <a:ext cx="5066038" cy="38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264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Target Publikasi Ilmiah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458466" y="7356771"/>
            <a:ext cx="5827616" cy="1194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8"/>
              </a:lnSpc>
            </a:pPr>
            <a:r>
              <a:rPr lang="en-US" sz="171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Artikel ilmiah berupa tulisan yang merupakan bagian dari tesis dengan mencamtumkan institusi Unpad pada jurnal nasional bereputasi yang sekurang-kurangnya terindeks SINTA 2 atau 3.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940777" y="7356771"/>
            <a:ext cx="5827616" cy="1194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8"/>
              </a:lnSpc>
            </a:pPr>
            <a:r>
              <a:rPr lang="en-US" sz="171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Artikel ilmiah berupa tulisan yang merupakan bagian dari tesis dengan mencantumkan institusi Unpad pada jurnal internasional bereputasi yang sekurang-kurangnya terindeks Scopus (Q4).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940777" y="6982008"/>
            <a:ext cx="4513394" cy="346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8"/>
              </a:lnSpc>
            </a:pPr>
            <a:r>
              <a:rPr lang="en-US" sz="235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Opsi A: Jurnal Internasional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458466" y="6982008"/>
            <a:ext cx="4513394" cy="346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8"/>
              </a:lnSpc>
            </a:pPr>
            <a:r>
              <a:rPr lang="en-US" sz="235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Opsi B: Jurnal Nasional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-3469748" y="5143500"/>
            <a:ext cx="7109207" cy="7181064"/>
            <a:chOff x="0" y="0"/>
            <a:chExt cx="9478943" cy="9574752"/>
          </a:xfrm>
        </p:grpSpPr>
        <p:sp>
          <p:nvSpPr>
            <p:cNvPr id="57" name="Freeform 57"/>
            <p:cNvSpPr/>
            <p:nvPr/>
          </p:nvSpPr>
          <p:spPr>
            <a:xfrm rot="2128396">
              <a:off x="1426452" y="1269691"/>
              <a:ext cx="6626038" cy="7035369"/>
            </a:xfrm>
            <a:custGeom>
              <a:avLst/>
              <a:gdLst/>
              <a:ahLst/>
              <a:cxnLst/>
              <a:rect l="l" t="t" r="r" b="b"/>
              <a:pathLst>
                <a:path w="6626038" h="7035369">
                  <a:moveTo>
                    <a:pt x="0" y="0"/>
                  </a:moveTo>
                  <a:lnTo>
                    <a:pt x="6626038" y="0"/>
                  </a:lnTo>
                  <a:lnTo>
                    <a:pt x="6626038" y="7035369"/>
                  </a:lnTo>
                  <a:lnTo>
                    <a:pt x="0" y="703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5017304" y="3308685"/>
              <a:ext cx="1504110" cy="1580422"/>
              <a:chOff x="0" y="0"/>
              <a:chExt cx="675676" cy="709957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675676" cy="709957"/>
              </a:xfrm>
              <a:custGeom>
                <a:avLst/>
                <a:gdLst/>
                <a:ahLst/>
                <a:cxnLst/>
                <a:rect l="l" t="t" r="r" b="b"/>
                <a:pathLst>
                  <a:path w="675676" h="709957">
                    <a:moveTo>
                      <a:pt x="337838" y="0"/>
                    </a:moveTo>
                    <a:lnTo>
                      <a:pt x="445337" y="242025"/>
                    </a:lnTo>
                    <a:lnTo>
                      <a:pt x="675676" y="354978"/>
                    </a:lnTo>
                    <a:lnTo>
                      <a:pt x="445337" y="467931"/>
                    </a:lnTo>
                    <a:lnTo>
                      <a:pt x="337838" y="709957"/>
                    </a:lnTo>
                    <a:lnTo>
                      <a:pt x="230339" y="467931"/>
                    </a:lnTo>
                    <a:lnTo>
                      <a:pt x="0" y="354978"/>
                    </a:lnTo>
                    <a:lnTo>
                      <a:pt x="230339" y="242025"/>
                    </a:lnTo>
                    <a:lnTo>
                      <a:pt x="33783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EDA04">
                      <a:alpha val="100000"/>
                    </a:srgbClr>
                  </a:gs>
                </a:gsLst>
                <a:lin ang="5400000"/>
              </a:gradFill>
              <a:ln w="38100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33333">
                      <a:srgbClr val="38AD49">
                        <a:alpha val="100000"/>
                      </a:srgbClr>
                    </a:gs>
                    <a:gs pos="66667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158362" y="99721"/>
                <a:ext cx="358953" cy="4438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6996" y="0"/>
            <a:ext cx="26190414" cy="10248022"/>
            <a:chOff x="0" y="0"/>
            <a:chExt cx="34920551" cy="13664029"/>
          </a:xfrm>
        </p:grpSpPr>
        <p:sp>
          <p:nvSpPr>
            <p:cNvPr id="3" name="Freeform 3"/>
            <p:cNvSpPr/>
            <p:nvPr/>
          </p:nvSpPr>
          <p:spPr>
            <a:xfrm rot="-5400000">
              <a:off x="1968590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8" y="0"/>
                  </a:lnTo>
                  <a:lnTo>
                    <a:pt x="13664028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9287933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9" y="0"/>
                  </a:lnTo>
                  <a:lnTo>
                    <a:pt x="13664029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306627" y="2673325"/>
            <a:ext cx="5001547" cy="6433809"/>
          </a:xfrm>
          <a:custGeom>
            <a:avLst/>
            <a:gdLst/>
            <a:ahLst/>
            <a:cxnLst/>
            <a:rect l="l" t="t" r="r" b="b"/>
            <a:pathLst>
              <a:path w="5001547" h="6433809">
                <a:moveTo>
                  <a:pt x="0" y="0"/>
                </a:moveTo>
                <a:lnTo>
                  <a:pt x="5001547" y="0"/>
                </a:lnTo>
                <a:lnTo>
                  <a:pt x="5001547" y="6433808"/>
                </a:lnTo>
                <a:lnTo>
                  <a:pt x="0" y="6433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rnd">
            <a:gradFill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596244" y="2673325"/>
            <a:ext cx="5031734" cy="6433809"/>
          </a:xfrm>
          <a:custGeom>
            <a:avLst/>
            <a:gdLst/>
            <a:ahLst/>
            <a:cxnLst/>
            <a:rect l="l" t="t" r="r" b="b"/>
            <a:pathLst>
              <a:path w="5031734" h="6433809">
                <a:moveTo>
                  <a:pt x="0" y="0"/>
                </a:moveTo>
                <a:lnTo>
                  <a:pt x="5031733" y="0"/>
                </a:lnTo>
                <a:lnTo>
                  <a:pt x="5031733" y="6433808"/>
                </a:lnTo>
                <a:lnTo>
                  <a:pt x="0" y="64338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78" r="-3178"/>
            </a:stretch>
          </a:blipFill>
          <a:ln w="38100" cap="rnd">
            <a:gradFill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913727" y="2673325"/>
            <a:ext cx="5067646" cy="6433809"/>
          </a:xfrm>
          <a:custGeom>
            <a:avLst/>
            <a:gdLst/>
            <a:ahLst/>
            <a:cxnLst/>
            <a:rect l="l" t="t" r="r" b="b"/>
            <a:pathLst>
              <a:path w="5067646" h="6433809">
                <a:moveTo>
                  <a:pt x="0" y="0"/>
                </a:moveTo>
                <a:lnTo>
                  <a:pt x="5067646" y="0"/>
                </a:lnTo>
                <a:lnTo>
                  <a:pt x="5067646" y="6433808"/>
                </a:lnTo>
                <a:lnTo>
                  <a:pt x="0" y="64338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 cap="rnd">
            <a:gradFill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786978" y="1889996"/>
            <a:ext cx="10296843" cy="551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5"/>
              </a:lnSpc>
            </a:pPr>
            <a:r>
              <a:rPr lang="en-US" sz="3046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Lampiran 1: Formulir Program Fast Track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1996" y="1169249"/>
            <a:ext cx="5172031" cy="773367"/>
            <a:chOff x="0" y="0"/>
            <a:chExt cx="2939742" cy="4395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39742" cy="439576"/>
            </a:xfrm>
            <a:custGeom>
              <a:avLst/>
              <a:gdLst/>
              <a:ahLst/>
              <a:cxnLst/>
              <a:rect l="l" t="t" r="r" b="b"/>
              <a:pathLst>
                <a:path w="2939742" h="439576">
                  <a:moveTo>
                    <a:pt x="2736542" y="0"/>
                  </a:moveTo>
                  <a:cubicBezTo>
                    <a:pt x="2848766" y="0"/>
                    <a:pt x="2939742" y="98402"/>
                    <a:pt x="2939742" y="219788"/>
                  </a:cubicBezTo>
                  <a:cubicBezTo>
                    <a:pt x="2939742" y="341174"/>
                    <a:pt x="2848766" y="439576"/>
                    <a:pt x="2736542" y="439576"/>
                  </a:cubicBezTo>
                  <a:lnTo>
                    <a:pt x="203200" y="439576"/>
                  </a:lnTo>
                  <a:cubicBezTo>
                    <a:pt x="90976" y="439576"/>
                    <a:pt x="0" y="341174"/>
                    <a:pt x="0" y="219788"/>
                  </a:cubicBezTo>
                  <a:cubicBezTo>
                    <a:pt x="0" y="9840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2939742" cy="506251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36457" y="1162807"/>
            <a:ext cx="5127570" cy="718776"/>
            <a:chOff x="0" y="0"/>
            <a:chExt cx="2899157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99157" cy="406400"/>
            </a:xfrm>
            <a:custGeom>
              <a:avLst/>
              <a:gdLst/>
              <a:ahLst/>
              <a:cxnLst/>
              <a:rect l="l" t="t" r="r" b="b"/>
              <a:pathLst>
                <a:path w="2899157" h="406400">
                  <a:moveTo>
                    <a:pt x="2695957" y="0"/>
                  </a:moveTo>
                  <a:cubicBezTo>
                    <a:pt x="2808181" y="0"/>
                    <a:pt x="2899157" y="90976"/>
                    <a:pt x="2899157" y="203200"/>
                  </a:cubicBezTo>
                  <a:cubicBezTo>
                    <a:pt x="2899157" y="315424"/>
                    <a:pt x="2808181" y="406400"/>
                    <a:pt x="269595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2899157" cy="473075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99674" y="1028700"/>
            <a:ext cx="1002919" cy="986991"/>
            <a:chOff x="0" y="0"/>
            <a:chExt cx="831334" cy="81813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31334" cy="818131"/>
            </a:xfrm>
            <a:custGeom>
              <a:avLst/>
              <a:gdLst/>
              <a:ahLst/>
              <a:cxnLst/>
              <a:rect l="l" t="t" r="r" b="b"/>
              <a:pathLst>
                <a:path w="831334" h="818131">
                  <a:moveTo>
                    <a:pt x="415667" y="0"/>
                  </a:moveTo>
                  <a:lnTo>
                    <a:pt x="552943" y="82914"/>
                  </a:lnTo>
                  <a:lnTo>
                    <a:pt x="709588" y="119812"/>
                  </a:lnTo>
                  <a:lnTo>
                    <a:pt x="747082" y="273969"/>
                  </a:lnTo>
                  <a:lnTo>
                    <a:pt x="831334" y="409065"/>
                  </a:lnTo>
                  <a:lnTo>
                    <a:pt x="747082" y="544162"/>
                  </a:lnTo>
                  <a:lnTo>
                    <a:pt x="709588" y="698318"/>
                  </a:lnTo>
                  <a:lnTo>
                    <a:pt x="552943" y="735217"/>
                  </a:lnTo>
                  <a:lnTo>
                    <a:pt x="415667" y="818131"/>
                  </a:lnTo>
                  <a:lnTo>
                    <a:pt x="278390" y="735217"/>
                  </a:lnTo>
                  <a:lnTo>
                    <a:pt x="121746" y="698318"/>
                  </a:lnTo>
                  <a:lnTo>
                    <a:pt x="84252" y="544162"/>
                  </a:lnTo>
                  <a:lnTo>
                    <a:pt x="0" y="409065"/>
                  </a:lnTo>
                  <a:lnTo>
                    <a:pt x="84252" y="273969"/>
                  </a:lnTo>
                  <a:lnTo>
                    <a:pt x="121746" y="119812"/>
                  </a:lnTo>
                  <a:lnTo>
                    <a:pt x="278390" y="82914"/>
                  </a:lnTo>
                  <a:lnTo>
                    <a:pt x="415667" y="0"/>
                  </a:lnTo>
                  <a:close/>
                </a:path>
              </a:pathLst>
            </a:custGeom>
            <a:solidFill>
              <a:srgbClr val="000000">
                <a:alpha val="4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42885" y="73941"/>
              <a:ext cx="545563" cy="603573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99674" y="1028700"/>
            <a:ext cx="964927" cy="956546"/>
            <a:chOff x="0" y="0"/>
            <a:chExt cx="812800" cy="8057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05740"/>
            </a:xfrm>
            <a:custGeom>
              <a:avLst/>
              <a:gdLst/>
              <a:ahLst/>
              <a:cxnLst/>
              <a:rect l="l" t="t" r="r" b="b"/>
              <a:pathLst>
                <a:path w="812800" h="805740">
                  <a:moveTo>
                    <a:pt x="406400" y="0"/>
                  </a:moveTo>
                  <a:lnTo>
                    <a:pt x="540616" y="81658"/>
                  </a:lnTo>
                  <a:lnTo>
                    <a:pt x="693768" y="117998"/>
                  </a:lnTo>
                  <a:lnTo>
                    <a:pt x="730427" y="269820"/>
                  </a:lnTo>
                  <a:lnTo>
                    <a:pt x="812800" y="402870"/>
                  </a:lnTo>
                  <a:lnTo>
                    <a:pt x="730427" y="535920"/>
                  </a:lnTo>
                  <a:lnTo>
                    <a:pt x="693768" y="687742"/>
                  </a:lnTo>
                  <a:lnTo>
                    <a:pt x="540616" y="724082"/>
                  </a:lnTo>
                  <a:lnTo>
                    <a:pt x="406400" y="805740"/>
                  </a:lnTo>
                  <a:lnTo>
                    <a:pt x="272184" y="724082"/>
                  </a:lnTo>
                  <a:lnTo>
                    <a:pt x="119032" y="687742"/>
                  </a:lnTo>
                  <a:lnTo>
                    <a:pt x="82374" y="535920"/>
                  </a:lnTo>
                  <a:lnTo>
                    <a:pt x="0" y="402870"/>
                  </a:lnTo>
                  <a:lnTo>
                    <a:pt x="82374" y="269820"/>
                  </a:lnTo>
                  <a:lnTo>
                    <a:pt x="119032" y="117998"/>
                  </a:lnTo>
                  <a:lnTo>
                    <a:pt x="272184" y="81658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39700" y="71812"/>
              <a:ext cx="533400" cy="595442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202499">
            <a:off x="1484303" y="1209138"/>
            <a:ext cx="595669" cy="595669"/>
            <a:chOff x="0" y="0"/>
            <a:chExt cx="596900" cy="5969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297180" y="297180"/>
                  </a:moveTo>
                  <a:cubicBezTo>
                    <a:pt x="287020" y="464820"/>
                    <a:pt x="158750" y="593090"/>
                    <a:pt x="0" y="596900"/>
                  </a:cubicBezTo>
                  <a:cubicBezTo>
                    <a:pt x="2540" y="436880"/>
                    <a:pt x="130810" y="307340"/>
                    <a:pt x="297180" y="297180"/>
                  </a:cubicBezTo>
                  <a:close/>
                  <a:cubicBezTo>
                    <a:pt x="464820" y="307340"/>
                    <a:pt x="593090" y="436880"/>
                    <a:pt x="596900" y="596900"/>
                  </a:cubicBezTo>
                  <a:cubicBezTo>
                    <a:pt x="436880" y="593090"/>
                    <a:pt x="307340" y="464820"/>
                    <a:pt x="297180" y="297180"/>
                  </a:cubicBezTo>
                  <a:close/>
                  <a:moveTo>
                    <a:pt x="0" y="0"/>
                  </a:moveTo>
                  <a:cubicBezTo>
                    <a:pt x="158750" y="2540"/>
                    <a:pt x="287020" y="130810"/>
                    <a:pt x="297180" y="297180"/>
                  </a:cubicBezTo>
                  <a:cubicBezTo>
                    <a:pt x="130810" y="287020"/>
                    <a:pt x="2540" y="158750"/>
                    <a:pt x="0" y="0"/>
                  </a:cubicBezTo>
                  <a:close/>
                  <a:moveTo>
                    <a:pt x="596900" y="0"/>
                  </a:moveTo>
                  <a:cubicBezTo>
                    <a:pt x="593090" y="158750"/>
                    <a:pt x="464820" y="287020"/>
                    <a:pt x="297180" y="297180"/>
                  </a:cubicBezTo>
                  <a:cubicBezTo>
                    <a:pt x="307340" y="130810"/>
                    <a:pt x="436880" y="2540"/>
                    <a:pt x="596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EDA04">
                    <a:alpha val="100000"/>
                  </a:srgbClr>
                </a:gs>
                <a:gs pos="100000">
                  <a:srgbClr val="FAA60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27000" y="60325"/>
              <a:ext cx="342900" cy="409575"/>
            </a:xfrm>
            <a:prstGeom prst="rect">
              <a:avLst/>
            </a:prstGeom>
          </p:spPr>
          <p:txBody>
            <a:bodyPr lIns="39597" tIns="39597" rIns="39597" bIns="39597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418989" y="1196449"/>
            <a:ext cx="4253646" cy="565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4"/>
              </a:lnSpc>
            </a:pPr>
            <a:r>
              <a:rPr lang="en-US" sz="3189" b="1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EDA04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Bentuk Lampiran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622345" y="1376918"/>
            <a:ext cx="262273" cy="262273"/>
            <a:chOff x="0" y="0"/>
            <a:chExt cx="736600" cy="7366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90026" y="638"/>
                  </a:moveTo>
                  <a:lnTo>
                    <a:pt x="422581" y="119244"/>
                  </a:lnTo>
                  <a:cubicBezTo>
                    <a:pt x="430418" y="120959"/>
                    <a:pt x="438172" y="123037"/>
                    <a:pt x="445812" y="125477"/>
                  </a:cubicBezTo>
                  <a:lnTo>
                    <a:pt x="533311" y="39039"/>
                  </a:lnTo>
                  <a:cubicBezTo>
                    <a:pt x="546273" y="45537"/>
                    <a:pt x="558838" y="52788"/>
                    <a:pt x="570944" y="60764"/>
                  </a:cubicBezTo>
                  <a:lnTo>
                    <a:pt x="539835" y="179761"/>
                  </a:lnTo>
                  <a:cubicBezTo>
                    <a:pt x="545769" y="185157"/>
                    <a:pt x="551444" y="190831"/>
                    <a:pt x="556842" y="196759"/>
                  </a:cubicBezTo>
                  <a:lnTo>
                    <a:pt x="675838" y="165649"/>
                  </a:lnTo>
                  <a:cubicBezTo>
                    <a:pt x="683815" y="177767"/>
                    <a:pt x="691071" y="190330"/>
                    <a:pt x="697565" y="203284"/>
                  </a:cubicBezTo>
                  <a:lnTo>
                    <a:pt x="611125" y="290780"/>
                  </a:lnTo>
                  <a:cubicBezTo>
                    <a:pt x="613565" y="298422"/>
                    <a:pt x="615641" y="306175"/>
                    <a:pt x="617350" y="314011"/>
                  </a:cubicBezTo>
                  <a:lnTo>
                    <a:pt x="735959" y="346570"/>
                  </a:lnTo>
                  <a:cubicBezTo>
                    <a:pt x="736813" y="361044"/>
                    <a:pt x="736813" y="375559"/>
                    <a:pt x="735959" y="390020"/>
                  </a:cubicBezTo>
                  <a:lnTo>
                    <a:pt x="617350" y="422579"/>
                  </a:lnTo>
                  <a:cubicBezTo>
                    <a:pt x="615641" y="430414"/>
                    <a:pt x="613565" y="438167"/>
                    <a:pt x="611125" y="445808"/>
                  </a:cubicBezTo>
                  <a:lnTo>
                    <a:pt x="697565" y="533306"/>
                  </a:lnTo>
                  <a:cubicBezTo>
                    <a:pt x="691071" y="546274"/>
                    <a:pt x="683815" y="558837"/>
                    <a:pt x="675838" y="570940"/>
                  </a:cubicBezTo>
                  <a:lnTo>
                    <a:pt x="556842" y="539831"/>
                  </a:lnTo>
                  <a:cubicBezTo>
                    <a:pt x="551444" y="545772"/>
                    <a:pt x="545769" y="551447"/>
                    <a:pt x="539835" y="556843"/>
                  </a:cubicBezTo>
                  <a:lnTo>
                    <a:pt x="570944" y="675839"/>
                  </a:lnTo>
                  <a:cubicBezTo>
                    <a:pt x="558838" y="683816"/>
                    <a:pt x="546273" y="691067"/>
                    <a:pt x="533311" y="697564"/>
                  </a:cubicBezTo>
                  <a:lnTo>
                    <a:pt x="445812" y="611127"/>
                  </a:lnTo>
                  <a:cubicBezTo>
                    <a:pt x="438172" y="613566"/>
                    <a:pt x="430418" y="615644"/>
                    <a:pt x="422581" y="617346"/>
                  </a:cubicBezTo>
                  <a:lnTo>
                    <a:pt x="390026" y="735951"/>
                  </a:lnTo>
                  <a:cubicBezTo>
                    <a:pt x="375553" y="736816"/>
                    <a:pt x="361043" y="736816"/>
                    <a:pt x="346570" y="735951"/>
                  </a:cubicBezTo>
                  <a:lnTo>
                    <a:pt x="314013" y="617346"/>
                  </a:lnTo>
                  <a:cubicBezTo>
                    <a:pt x="306175" y="615644"/>
                    <a:pt x="298423" y="613566"/>
                    <a:pt x="290783" y="611127"/>
                  </a:cubicBezTo>
                  <a:lnTo>
                    <a:pt x="203286" y="697564"/>
                  </a:lnTo>
                  <a:cubicBezTo>
                    <a:pt x="190318" y="691067"/>
                    <a:pt x="177754" y="683816"/>
                    <a:pt x="165651" y="675839"/>
                  </a:cubicBezTo>
                  <a:lnTo>
                    <a:pt x="196760" y="556843"/>
                  </a:lnTo>
                  <a:cubicBezTo>
                    <a:pt x="190820" y="551447"/>
                    <a:pt x="185158" y="545772"/>
                    <a:pt x="179748" y="539831"/>
                  </a:cubicBezTo>
                  <a:lnTo>
                    <a:pt x="60764" y="570940"/>
                  </a:lnTo>
                  <a:cubicBezTo>
                    <a:pt x="52774" y="558837"/>
                    <a:pt x="45524" y="546274"/>
                    <a:pt x="39026" y="533306"/>
                  </a:cubicBezTo>
                  <a:lnTo>
                    <a:pt x="125465" y="445808"/>
                  </a:lnTo>
                  <a:cubicBezTo>
                    <a:pt x="123024" y="438167"/>
                    <a:pt x="120947" y="430414"/>
                    <a:pt x="119246" y="422579"/>
                  </a:cubicBezTo>
                  <a:lnTo>
                    <a:pt x="638" y="390020"/>
                  </a:lnTo>
                  <a:cubicBezTo>
                    <a:pt x="-213" y="375559"/>
                    <a:pt x="-213" y="361044"/>
                    <a:pt x="638" y="346570"/>
                  </a:cubicBezTo>
                  <a:lnTo>
                    <a:pt x="119246" y="314011"/>
                  </a:lnTo>
                  <a:cubicBezTo>
                    <a:pt x="120947" y="306175"/>
                    <a:pt x="123024" y="298422"/>
                    <a:pt x="125465" y="290780"/>
                  </a:cubicBezTo>
                  <a:lnTo>
                    <a:pt x="39026" y="203284"/>
                  </a:lnTo>
                  <a:cubicBezTo>
                    <a:pt x="45524" y="190330"/>
                    <a:pt x="52774" y="177767"/>
                    <a:pt x="60764" y="165649"/>
                  </a:cubicBezTo>
                  <a:lnTo>
                    <a:pt x="179748" y="196759"/>
                  </a:lnTo>
                  <a:cubicBezTo>
                    <a:pt x="185158" y="190831"/>
                    <a:pt x="190820" y="185157"/>
                    <a:pt x="196760" y="179761"/>
                  </a:cubicBezTo>
                  <a:lnTo>
                    <a:pt x="165651" y="60764"/>
                  </a:lnTo>
                  <a:cubicBezTo>
                    <a:pt x="177754" y="52788"/>
                    <a:pt x="190318" y="45537"/>
                    <a:pt x="203286" y="39039"/>
                  </a:cubicBezTo>
                  <a:lnTo>
                    <a:pt x="290783" y="125477"/>
                  </a:lnTo>
                  <a:cubicBezTo>
                    <a:pt x="298423" y="123037"/>
                    <a:pt x="306175" y="120959"/>
                    <a:pt x="314013" y="119244"/>
                  </a:cubicBezTo>
                  <a:lnTo>
                    <a:pt x="346570" y="638"/>
                  </a:lnTo>
                  <a:cubicBezTo>
                    <a:pt x="361043" y="-213"/>
                    <a:pt x="375553" y="-213"/>
                    <a:pt x="390026" y="638"/>
                  </a:cubicBezTo>
                  <a:close/>
                  <a:moveTo>
                    <a:pt x="368297" y="258167"/>
                  </a:moveTo>
                  <a:cubicBezTo>
                    <a:pt x="307513" y="258167"/>
                    <a:pt x="258164" y="307514"/>
                    <a:pt x="258164" y="368295"/>
                  </a:cubicBezTo>
                  <a:cubicBezTo>
                    <a:pt x="258164" y="429090"/>
                    <a:pt x="307513" y="478437"/>
                    <a:pt x="368297" y="478437"/>
                  </a:cubicBezTo>
                  <a:cubicBezTo>
                    <a:pt x="429081" y="478437"/>
                    <a:pt x="478431" y="429090"/>
                    <a:pt x="478431" y="368295"/>
                  </a:cubicBezTo>
                  <a:cubicBezTo>
                    <a:pt x="478431" y="307514"/>
                    <a:pt x="429081" y="258167"/>
                    <a:pt x="368297" y="258167"/>
                  </a:cubicBezTo>
                  <a:close/>
                </a:path>
              </a:pathLst>
            </a:custGeom>
            <a:gradFill rotWithShape="1">
              <a:gsLst>
                <a:gs pos="0">
                  <a:srgbClr val="FAA602">
                    <a:alpha val="100000"/>
                  </a:srgbClr>
                </a:gs>
                <a:gs pos="25000">
                  <a:srgbClr val="FEDA04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7500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90500" y="123825"/>
              <a:ext cx="355600" cy="422275"/>
            </a:xfrm>
            <a:prstGeom prst="rect">
              <a:avLst/>
            </a:prstGeom>
          </p:spPr>
          <p:txBody>
            <a:bodyPr lIns="39686" tIns="39686" rIns="39686" bIns="39686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6996" y="0"/>
            <a:ext cx="26190414" cy="10248022"/>
            <a:chOff x="0" y="0"/>
            <a:chExt cx="34920551" cy="13664029"/>
          </a:xfrm>
        </p:grpSpPr>
        <p:sp>
          <p:nvSpPr>
            <p:cNvPr id="3" name="Freeform 3"/>
            <p:cNvSpPr/>
            <p:nvPr/>
          </p:nvSpPr>
          <p:spPr>
            <a:xfrm rot="-5400000">
              <a:off x="1968590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8" y="0"/>
                  </a:lnTo>
                  <a:lnTo>
                    <a:pt x="13664028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9287933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9" y="0"/>
                  </a:lnTo>
                  <a:lnTo>
                    <a:pt x="13664029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2577440" y="2525282"/>
            <a:ext cx="5347640" cy="6870316"/>
          </a:xfrm>
          <a:custGeom>
            <a:avLst/>
            <a:gdLst/>
            <a:ahLst/>
            <a:cxnLst/>
            <a:rect l="l" t="t" r="r" b="b"/>
            <a:pathLst>
              <a:path w="5347640" h="6870316">
                <a:moveTo>
                  <a:pt x="0" y="0"/>
                </a:moveTo>
                <a:lnTo>
                  <a:pt x="5347640" y="0"/>
                </a:lnTo>
                <a:lnTo>
                  <a:pt x="5347640" y="6870316"/>
                </a:lnTo>
                <a:lnTo>
                  <a:pt x="0" y="6870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rnd">
            <a:gradFill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389131" y="2450126"/>
            <a:ext cx="5128863" cy="6992979"/>
          </a:xfrm>
          <a:custGeom>
            <a:avLst/>
            <a:gdLst/>
            <a:ahLst/>
            <a:cxnLst/>
            <a:rect l="l" t="t" r="r" b="b"/>
            <a:pathLst>
              <a:path w="5128863" h="6992979">
                <a:moveTo>
                  <a:pt x="0" y="0"/>
                </a:moveTo>
                <a:lnTo>
                  <a:pt x="5128864" y="0"/>
                </a:lnTo>
                <a:lnTo>
                  <a:pt x="5128864" y="6992979"/>
                </a:lnTo>
                <a:lnTo>
                  <a:pt x="0" y="69929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079" b="-3079"/>
            </a:stretch>
          </a:blipFill>
          <a:ln w="38100" cap="rnd">
            <a:gradFill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prstDash val="solid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 rot="-5400000">
            <a:off x="-2102252" y="5708769"/>
            <a:ext cx="8130064" cy="475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Lampiran 2: Surat Pernyataan Orang Tua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6303114" y="5262555"/>
            <a:ext cx="6443768" cy="723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2646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Lampiran 3: Surat Rekomendasi Calon Pembimbing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1996" y="1169249"/>
            <a:ext cx="5172031" cy="773367"/>
            <a:chOff x="0" y="0"/>
            <a:chExt cx="2939742" cy="4395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39742" cy="439576"/>
            </a:xfrm>
            <a:custGeom>
              <a:avLst/>
              <a:gdLst/>
              <a:ahLst/>
              <a:cxnLst/>
              <a:rect l="l" t="t" r="r" b="b"/>
              <a:pathLst>
                <a:path w="2939742" h="439576">
                  <a:moveTo>
                    <a:pt x="2736542" y="0"/>
                  </a:moveTo>
                  <a:cubicBezTo>
                    <a:pt x="2848766" y="0"/>
                    <a:pt x="2939742" y="98402"/>
                    <a:pt x="2939742" y="219788"/>
                  </a:cubicBezTo>
                  <a:cubicBezTo>
                    <a:pt x="2939742" y="341174"/>
                    <a:pt x="2848766" y="439576"/>
                    <a:pt x="2736542" y="439576"/>
                  </a:cubicBezTo>
                  <a:lnTo>
                    <a:pt x="203200" y="439576"/>
                  </a:lnTo>
                  <a:cubicBezTo>
                    <a:pt x="90976" y="439576"/>
                    <a:pt x="0" y="341174"/>
                    <a:pt x="0" y="219788"/>
                  </a:cubicBezTo>
                  <a:cubicBezTo>
                    <a:pt x="0" y="9840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2939742" cy="506251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36457" y="1162807"/>
            <a:ext cx="5127570" cy="718776"/>
            <a:chOff x="0" y="0"/>
            <a:chExt cx="2899157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99157" cy="406400"/>
            </a:xfrm>
            <a:custGeom>
              <a:avLst/>
              <a:gdLst/>
              <a:ahLst/>
              <a:cxnLst/>
              <a:rect l="l" t="t" r="r" b="b"/>
              <a:pathLst>
                <a:path w="2899157" h="406400">
                  <a:moveTo>
                    <a:pt x="2695957" y="0"/>
                  </a:moveTo>
                  <a:cubicBezTo>
                    <a:pt x="2808181" y="0"/>
                    <a:pt x="2899157" y="90976"/>
                    <a:pt x="2899157" y="203200"/>
                  </a:cubicBezTo>
                  <a:cubicBezTo>
                    <a:pt x="2899157" y="315424"/>
                    <a:pt x="2808181" y="406400"/>
                    <a:pt x="269595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2899157" cy="473075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99674" y="1028700"/>
            <a:ext cx="1002919" cy="986991"/>
            <a:chOff x="0" y="0"/>
            <a:chExt cx="831334" cy="81813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31334" cy="818131"/>
            </a:xfrm>
            <a:custGeom>
              <a:avLst/>
              <a:gdLst/>
              <a:ahLst/>
              <a:cxnLst/>
              <a:rect l="l" t="t" r="r" b="b"/>
              <a:pathLst>
                <a:path w="831334" h="818131">
                  <a:moveTo>
                    <a:pt x="415667" y="0"/>
                  </a:moveTo>
                  <a:lnTo>
                    <a:pt x="552943" y="82914"/>
                  </a:lnTo>
                  <a:lnTo>
                    <a:pt x="709588" y="119812"/>
                  </a:lnTo>
                  <a:lnTo>
                    <a:pt x="747082" y="273969"/>
                  </a:lnTo>
                  <a:lnTo>
                    <a:pt x="831334" y="409065"/>
                  </a:lnTo>
                  <a:lnTo>
                    <a:pt x="747082" y="544162"/>
                  </a:lnTo>
                  <a:lnTo>
                    <a:pt x="709588" y="698318"/>
                  </a:lnTo>
                  <a:lnTo>
                    <a:pt x="552943" y="735217"/>
                  </a:lnTo>
                  <a:lnTo>
                    <a:pt x="415667" y="818131"/>
                  </a:lnTo>
                  <a:lnTo>
                    <a:pt x="278390" y="735217"/>
                  </a:lnTo>
                  <a:lnTo>
                    <a:pt x="121746" y="698318"/>
                  </a:lnTo>
                  <a:lnTo>
                    <a:pt x="84252" y="544162"/>
                  </a:lnTo>
                  <a:lnTo>
                    <a:pt x="0" y="409065"/>
                  </a:lnTo>
                  <a:lnTo>
                    <a:pt x="84252" y="273969"/>
                  </a:lnTo>
                  <a:lnTo>
                    <a:pt x="121746" y="119812"/>
                  </a:lnTo>
                  <a:lnTo>
                    <a:pt x="278390" y="82914"/>
                  </a:lnTo>
                  <a:lnTo>
                    <a:pt x="415667" y="0"/>
                  </a:lnTo>
                  <a:close/>
                </a:path>
              </a:pathLst>
            </a:custGeom>
            <a:solidFill>
              <a:srgbClr val="000000">
                <a:alpha val="4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42885" y="73941"/>
              <a:ext cx="545563" cy="603573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99674" y="1028700"/>
            <a:ext cx="964927" cy="956546"/>
            <a:chOff x="0" y="0"/>
            <a:chExt cx="812800" cy="8057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05740"/>
            </a:xfrm>
            <a:custGeom>
              <a:avLst/>
              <a:gdLst/>
              <a:ahLst/>
              <a:cxnLst/>
              <a:rect l="l" t="t" r="r" b="b"/>
              <a:pathLst>
                <a:path w="812800" h="805740">
                  <a:moveTo>
                    <a:pt x="406400" y="0"/>
                  </a:moveTo>
                  <a:lnTo>
                    <a:pt x="540616" y="81658"/>
                  </a:lnTo>
                  <a:lnTo>
                    <a:pt x="693768" y="117998"/>
                  </a:lnTo>
                  <a:lnTo>
                    <a:pt x="730427" y="269820"/>
                  </a:lnTo>
                  <a:lnTo>
                    <a:pt x="812800" y="402870"/>
                  </a:lnTo>
                  <a:lnTo>
                    <a:pt x="730427" y="535920"/>
                  </a:lnTo>
                  <a:lnTo>
                    <a:pt x="693768" y="687742"/>
                  </a:lnTo>
                  <a:lnTo>
                    <a:pt x="540616" y="724082"/>
                  </a:lnTo>
                  <a:lnTo>
                    <a:pt x="406400" y="805740"/>
                  </a:lnTo>
                  <a:lnTo>
                    <a:pt x="272184" y="724082"/>
                  </a:lnTo>
                  <a:lnTo>
                    <a:pt x="119032" y="687742"/>
                  </a:lnTo>
                  <a:lnTo>
                    <a:pt x="82374" y="535920"/>
                  </a:lnTo>
                  <a:lnTo>
                    <a:pt x="0" y="402870"/>
                  </a:lnTo>
                  <a:lnTo>
                    <a:pt x="82374" y="269820"/>
                  </a:lnTo>
                  <a:lnTo>
                    <a:pt x="119032" y="117998"/>
                  </a:lnTo>
                  <a:lnTo>
                    <a:pt x="272184" y="81658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39700" y="71812"/>
              <a:ext cx="533400" cy="595442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202499">
            <a:off x="1484303" y="1209138"/>
            <a:ext cx="595669" cy="595669"/>
            <a:chOff x="0" y="0"/>
            <a:chExt cx="596900" cy="5969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297180" y="297180"/>
                  </a:moveTo>
                  <a:cubicBezTo>
                    <a:pt x="287020" y="464820"/>
                    <a:pt x="158750" y="593090"/>
                    <a:pt x="0" y="596900"/>
                  </a:cubicBezTo>
                  <a:cubicBezTo>
                    <a:pt x="2540" y="436880"/>
                    <a:pt x="130810" y="307340"/>
                    <a:pt x="297180" y="297180"/>
                  </a:cubicBezTo>
                  <a:close/>
                  <a:cubicBezTo>
                    <a:pt x="464820" y="307340"/>
                    <a:pt x="593090" y="436880"/>
                    <a:pt x="596900" y="596900"/>
                  </a:cubicBezTo>
                  <a:cubicBezTo>
                    <a:pt x="436880" y="593090"/>
                    <a:pt x="307340" y="464820"/>
                    <a:pt x="297180" y="297180"/>
                  </a:cubicBezTo>
                  <a:close/>
                  <a:moveTo>
                    <a:pt x="0" y="0"/>
                  </a:moveTo>
                  <a:cubicBezTo>
                    <a:pt x="158750" y="2540"/>
                    <a:pt x="287020" y="130810"/>
                    <a:pt x="297180" y="297180"/>
                  </a:cubicBezTo>
                  <a:cubicBezTo>
                    <a:pt x="130810" y="287020"/>
                    <a:pt x="2540" y="158750"/>
                    <a:pt x="0" y="0"/>
                  </a:cubicBezTo>
                  <a:close/>
                  <a:moveTo>
                    <a:pt x="596900" y="0"/>
                  </a:moveTo>
                  <a:cubicBezTo>
                    <a:pt x="593090" y="158750"/>
                    <a:pt x="464820" y="287020"/>
                    <a:pt x="297180" y="297180"/>
                  </a:cubicBezTo>
                  <a:cubicBezTo>
                    <a:pt x="307340" y="130810"/>
                    <a:pt x="436880" y="2540"/>
                    <a:pt x="596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EDA04">
                    <a:alpha val="100000"/>
                  </a:srgbClr>
                </a:gs>
                <a:gs pos="100000">
                  <a:srgbClr val="FAA60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27000" y="60325"/>
              <a:ext cx="342900" cy="409575"/>
            </a:xfrm>
            <a:prstGeom prst="rect">
              <a:avLst/>
            </a:prstGeom>
          </p:spPr>
          <p:txBody>
            <a:bodyPr lIns="39597" tIns="39597" rIns="39597" bIns="39597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418989" y="1196449"/>
            <a:ext cx="4253646" cy="565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4"/>
              </a:lnSpc>
            </a:pPr>
            <a:r>
              <a:rPr lang="en-US" sz="3189" b="1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EDA04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Bentuk Lampiran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622345" y="1376918"/>
            <a:ext cx="262273" cy="262273"/>
            <a:chOff x="0" y="0"/>
            <a:chExt cx="736600" cy="7366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90026" y="638"/>
                  </a:moveTo>
                  <a:lnTo>
                    <a:pt x="422581" y="119244"/>
                  </a:lnTo>
                  <a:cubicBezTo>
                    <a:pt x="430418" y="120959"/>
                    <a:pt x="438172" y="123037"/>
                    <a:pt x="445812" y="125477"/>
                  </a:cubicBezTo>
                  <a:lnTo>
                    <a:pt x="533311" y="39039"/>
                  </a:lnTo>
                  <a:cubicBezTo>
                    <a:pt x="546273" y="45537"/>
                    <a:pt x="558838" y="52788"/>
                    <a:pt x="570944" y="60764"/>
                  </a:cubicBezTo>
                  <a:lnTo>
                    <a:pt x="539835" y="179761"/>
                  </a:lnTo>
                  <a:cubicBezTo>
                    <a:pt x="545769" y="185157"/>
                    <a:pt x="551444" y="190831"/>
                    <a:pt x="556842" y="196759"/>
                  </a:cubicBezTo>
                  <a:lnTo>
                    <a:pt x="675838" y="165649"/>
                  </a:lnTo>
                  <a:cubicBezTo>
                    <a:pt x="683815" y="177767"/>
                    <a:pt x="691071" y="190330"/>
                    <a:pt x="697565" y="203284"/>
                  </a:cubicBezTo>
                  <a:lnTo>
                    <a:pt x="611125" y="290780"/>
                  </a:lnTo>
                  <a:cubicBezTo>
                    <a:pt x="613565" y="298422"/>
                    <a:pt x="615641" y="306175"/>
                    <a:pt x="617350" y="314011"/>
                  </a:cubicBezTo>
                  <a:lnTo>
                    <a:pt x="735959" y="346570"/>
                  </a:lnTo>
                  <a:cubicBezTo>
                    <a:pt x="736813" y="361044"/>
                    <a:pt x="736813" y="375559"/>
                    <a:pt x="735959" y="390020"/>
                  </a:cubicBezTo>
                  <a:lnTo>
                    <a:pt x="617350" y="422579"/>
                  </a:lnTo>
                  <a:cubicBezTo>
                    <a:pt x="615641" y="430414"/>
                    <a:pt x="613565" y="438167"/>
                    <a:pt x="611125" y="445808"/>
                  </a:cubicBezTo>
                  <a:lnTo>
                    <a:pt x="697565" y="533306"/>
                  </a:lnTo>
                  <a:cubicBezTo>
                    <a:pt x="691071" y="546274"/>
                    <a:pt x="683815" y="558837"/>
                    <a:pt x="675838" y="570940"/>
                  </a:cubicBezTo>
                  <a:lnTo>
                    <a:pt x="556842" y="539831"/>
                  </a:lnTo>
                  <a:cubicBezTo>
                    <a:pt x="551444" y="545772"/>
                    <a:pt x="545769" y="551447"/>
                    <a:pt x="539835" y="556843"/>
                  </a:cubicBezTo>
                  <a:lnTo>
                    <a:pt x="570944" y="675839"/>
                  </a:lnTo>
                  <a:cubicBezTo>
                    <a:pt x="558838" y="683816"/>
                    <a:pt x="546273" y="691067"/>
                    <a:pt x="533311" y="697564"/>
                  </a:cubicBezTo>
                  <a:lnTo>
                    <a:pt x="445812" y="611127"/>
                  </a:lnTo>
                  <a:cubicBezTo>
                    <a:pt x="438172" y="613566"/>
                    <a:pt x="430418" y="615644"/>
                    <a:pt x="422581" y="617346"/>
                  </a:cubicBezTo>
                  <a:lnTo>
                    <a:pt x="390026" y="735951"/>
                  </a:lnTo>
                  <a:cubicBezTo>
                    <a:pt x="375553" y="736816"/>
                    <a:pt x="361043" y="736816"/>
                    <a:pt x="346570" y="735951"/>
                  </a:cubicBezTo>
                  <a:lnTo>
                    <a:pt x="314013" y="617346"/>
                  </a:lnTo>
                  <a:cubicBezTo>
                    <a:pt x="306175" y="615644"/>
                    <a:pt x="298423" y="613566"/>
                    <a:pt x="290783" y="611127"/>
                  </a:cubicBezTo>
                  <a:lnTo>
                    <a:pt x="203286" y="697564"/>
                  </a:lnTo>
                  <a:cubicBezTo>
                    <a:pt x="190318" y="691067"/>
                    <a:pt x="177754" y="683816"/>
                    <a:pt x="165651" y="675839"/>
                  </a:cubicBezTo>
                  <a:lnTo>
                    <a:pt x="196760" y="556843"/>
                  </a:lnTo>
                  <a:cubicBezTo>
                    <a:pt x="190820" y="551447"/>
                    <a:pt x="185158" y="545772"/>
                    <a:pt x="179748" y="539831"/>
                  </a:cubicBezTo>
                  <a:lnTo>
                    <a:pt x="60764" y="570940"/>
                  </a:lnTo>
                  <a:cubicBezTo>
                    <a:pt x="52774" y="558837"/>
                    <a:pt x="45524" y="546274"/>
                    <a:pt x="39026" y="533306"/>
                  </a:cubicBezTo>
                  <a:lnTo>
                    <a:pt x="125465" y="445808"/>
                  </a:lnTo>
                  <a:cubicBezTo>
                    <a:pt x="123024" y="438167"/>
                    <a:pt x="120947" y="430414"/>
                    <a:pt x="119246" y="422579"/>
                  </a:cubicBezTo>
                  <a:lnTo>
                    <a:pt x="638" y="390020"/>
                  </a:lnTo>
                  <a:cubicBezTo>
                    <a:pt x="-213" y="375559"/>
                    <a:pt x="-213" y="361044"/>
                    <a:pt x="638" y="346570"/>
                  </a:cubicBezTo>
                  <a:lnTo>
                    <a:pt x="119246" y="314011"/>
                  </a:lnTo>
                  <a:cubicBezTo>
                    <a:pt x="120947" y="306175"/>
                    <a:pt x="123024" y="298422"/>
                    <a:pt x="125465" y="290780"/>
                  </a:cubicBezTo>
                  <a:lnTo>
                    <a:pt x="39026" y="203284"/>
                  </a:lnTo>
                  <a:cubicBezTo>
                    <a:pt x="45524" y="190330"/>
                    <a:pt x="52774" y="177767"/>
                    <a:pt x="60764" y="165649"/>
                  </a:cubicBezTo>
                  <a:lnTo>
                    <a:pt x="179748" y="196759"/>
                  </a:lnTo>
                  <a:cubicBezTo>
                    <a:pt x="185158" y="190831"/>
                    <a:pt x="190820" y="185157"/>
                    <a:pt x="196760" y="179761"/>
                  </a:cubicBezTo>
                  <a:lnTo>
                    <a:pt x="165651" y="60764"/>
                  </a:lnTo>
                  <a:cubicBezTo>
                    <a:pt x="177754" y="52788"/>
                    <a:pt x="190318" y="45537"/>
                    <a:pt x="203286" y="39039"/>
                  </a:cubicBezTo>
                  <a:lnTo>
                    <a:pt x="290783" y="125477"/>
                  </a:lnTo>
                  <a:cubicBezTo>
                    <a:pt x="298423" y="123037"/>
                    <a:pt x="306175" y="120959"/>
                    <a:pt x="314013" y="119244"/>
                  </a:cubicBezTo>
                  <a:lnTo>
                    <a:pt x="346570" y="638"/>
                  </a:lnTo>
                  <a:cubicBezTo>
                    <a:pt x="361043" y="-213"/>
                    <a:pt x="375553" y="-213"/>
                    <a:pt x="390026" y="638"/>
                  </a:cubicBezTo>
                  <a:close/>
                  <a:moveTo>
                    <a:pt x="368297" y="258167"/>
                  </a:moveTo>
                  <a:cubicBezTo>
                    <a:pt x="307513" y="258167"/>
                    <a:pt x="258164" y="307514"/>
                    <a:pt x="258164" y="368295"/>
                  </a:cubicBezTo>
                  <a:cubicBezTo>
                    <a:pt x="258164" y="429090"/>
                    <a:pt x="307513" y="478437"/>
                    <a:pt x="368297" y="478437"/>
                  </a:cubicBezTo>
                  <a:cubicBezTo>
                    <a:pt x="429081" y="478437"/>
                    <a:pt x="478431" y="429090"/>
                    <a:pt x="478431" y="368295"/>
                  </a:cubicBezTo>
                  <a:cubicBezTo>
                    <a:pt x="478431" y="307514"/>
                    <a:pt x="429081" y="258167"/>
                    <a:pt x="368297" y="258167"/>
                  </a:cubicBezTo>
                  <a:close/>
                </a:path>
              </a:pathLst>
            </a:custGeom>
            <a:gradFill rotWithShape="1">
              <a:gsLst>
                <a:gs pos="0">
                  <a:srgbClr val="FAA602">
                    <a:alpha val="100000"/>
                  </a:srgbClr>
                </a:gs>
                <a:gs pos="25000">
                  <a:srgbClr val="FEDA04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7500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90500" y="123825"/>
              <a:ext cx="355600" cy="422275"/>
            </a:xfrm>
            <a:prstGeom prst="rect">
              <a:avLst/>
            </a:prstGeom>
          </p:spPr>
          <p:txBody>
            <a:bodyPr lIns="39686" tIns="39686" rIns="39686" bIns="39686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6996" y="0"/>
            <a:ext cx="26190414" cy="10248022"/>
            <a:chOff x="0" y="0"/>
            <a:chExt cx="34920551" cy="13664029"/>
          </a:xfrm>
        </p:grpSpPr>
        <p:sp>
          <p:nvSpPr>
            <p:cNvPr id="3" name="Freeform 3"/>
            <p:cNvSpPr/>
            <p:nvPr/>
          </p:nvSpPr>
          <p:spPr>
            <a:xfrm rot="-5400000">
              <a:off x="1968590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8" y="0"/>
                  </a:lnTo>
                  <a:lnTo>
                    <a:pt x="13664028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9287933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9" y="0"/>
                  </a:lnTo>
                  <a:lnTo>
                    <a:pt x="13664029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9872249" y="-1204481"/>
            <a:ext cx="11544343" cy="11544343"/>
          </a:xfrm>
          <a:custGeom>
            <a:avLst/>
            <a:gdLst/>
            <a:ahLst/>
            <a:cxnLst/>
            <a:rect l="l" t="t" r="r" b="b"/>
            <a:pathLst>
              <a:path w="11544343" h="11544343">
                <a:moveTo>
                  <a:pt x="0" y="0"/>
                </a:moveTo>
                <a:lnTo>
                  <a:pt x="11544343" y="0"/>
                </a:lnTo>
                <a:lnTo>
                  <a:pt x="11544343" y="11544344"/>
                </a:lnTo>
                <a:lnTo>
                  <a:pt x="0" y="115443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414201" y="7091182"/>
            <a:ext cx="6493508" cy="2377019"/>
            <a:chOff x="0" y="0"/>
            <a:chExt cx="8658010" cy="3169359"/>
          </a:xfrm>
        </p:grpSpPr>
        <p:grpSp>
          <p:nvGrpSpPr>
            <p:cNvPr id="7" name="Group 7"/>
            <p:cNvGrpSpPr/>
            <p:nvPr/>
          </p:nvGrpSpPr>
          <p:grpSpPr>
            <a:xfrm>
              <a:off x="318970" y="0"/>
              <a:ext cx="7971513" cy="3169359"/>
              <a:chOff x="0" y="0"/>
              <a:chExt cx="1620594" cy="6443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620594" cy="644325"/>
              </a:xfrm>
              <a:custGeom>
                <a:avLst/>
                <a:gdLst/>
                <a:ahLst/>
                <a:cxnLst/>
                <a:rect l="l" t="t" r="r" b="b"/>
                <a:pathLst>
                  <a:path w="1620594" h="644325">
                    <a:moveTo>
                      <a:pt x="64168" y="0"/>
                    </a:moveTo>
                    <a:lnTo>
                      <a:pt x="1556426" y="0"/>
                    </a:lnTo>
                    <a:cubicBezTo>
                      <a:pt x="1591865" y="0"/>
                      <a:pt x="1620594" y="28729"/>
                      <a:pt x="1620594" y="64168"/>
                    </a:cubicBezTo>
                    <a:lnTo>
                      <a:pt x="1620594" y="580157"/>
                    </a:lnTo>
                    <a:cubicBezTo>
                      <a:pt x="1620594" y="615596"/>
                      <a:pt x="1591865" y="644325"/>
                      <a:pt x="1556426" y="644325"/>
                    </a:cubicBezTo>
                    <a:lnTo>
                      <a:pt x="64168" y="644325"/>
                    </a:lnTo>
                    <a:cubicBezTo>
                      <a:pt x="28729" y="644325"/>
                      <a:pt x="0" y="615596"/>
                      <a:pt x="0" y="580157"/>
                    </a:cubicBezTo>
                    <a:lnTo>
                      <a:pt x="0" y="64168"/>
                    </a:lnTo>
                    <a:cubicBezTo>
                      <a:pt x="0" y="28729"/>
                      <a:pt x="28729" y="0"/>
                      <a:pt x="6416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EDA04">
                      <a:alpha val="100000"/>
                    </a:srgbClr>
                  </a:gs>
                </a:gsLst>
                <a:lin ang="5400000"/>
              </a:gradFill>
              <a:ln w="38100" cap="rnd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66675"/>
                <a:ext cx="1620594" cy="711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978941" y="1049134"/>
              <a:ext cx="6683469" cy="1721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602"/>
                </a:lnSpc>
              </a:pPr>
              <a:r>
                <a:rPr lang="en-US" sz="185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Fakultas atas nama Rektor melalui Wakil Rektor Bidang Akademik dan Kemahasiswaan mengelola program Fast Track Magister Ilmu Komunikasi.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12445"/>
              <a:ext cx="8658010" cy="50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48"/>
                </a:lnSpc>
              </a:pPr>
              <a:r>
                <a:rPr lang="en-US" sz="2571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Pengelola Program Fast Track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12671" y="1832465"/>
            <a:ext cx="9145342" cy="232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9"/>
              </a:lnSpc>
            </a:pPr>
            <a:r>
              <a:rPr lang="en-US" sz="4385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Ingin Menjadi Generasi Unggul di Era Perkembangan Informasi dan Komunikasi 5.0?</a:t>
            </a:r>
          </a:p>
        </p:txBody>
      </p:sp>
      <p:grpSp>
        <p:nvGrpSpPr>
          <p:cNvPr id="13" name="Group 13"/>
          <p:cNvGrpSpPr/>
          <p:nvPr/>
        </p:nvGrpSpPr>
        <p:grpSpPr>
          <a:xfrm rot="3246030">
            <a:off x="9920312" y="-109324"/>
            <a:ext cx="2123495" cy="2123495"/>
            <a:chOff x="0" y="0"/>
            <a:chExt cx="2831327" cy="2831327"/>
          </a:xfrm>
        </p:grpSpPr>
        <p:grpSp>
          <p:nvGrpSpPr>
            <p:cNvPr id="14" name="Group 14"/>
            <p:cNvGrpSpPr/>
            <p:nvPr/>
          </p:nvGrpSpPr>
          <p:grpSpPr>
            <a:xfrm rot="-1202499">
              <a:off x="311528" y="311528"/>
              <a:ext cx="2208270" cy="2208270"/>
              <a:chOff x="0" y="0"/>
              <a:chExt cx="596900" cy="5969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297180" y="297180"/>
                    </a:moveTo>
                    <a:cubicBezTo>
                      <a:pt x="287020" y="464820"/>
                      <a:pt x="158750" y="593090"/>
                      <a:pt x="0" y="596900"/>
                    </a:cubicBezTo>
                    <a:cubicBezTo>
                      <a:pt x="2540" y="436880"/>
                      <a:pt x="130810" y="307340"/>
                      <a:pt x="297180" y="297180"/>
                    </a:cubicBezTo>
                    <a:close/>
                    <a:cubicBezTo>
                      <a:pt x="464820" y="307340"/>
                      <a:pt x="593090" y="436880"/>
                      <a:pt x="596900" y="596900"/>
                    </a:cubicBezTo>
                    <a:cubicBezTo>
                      <a:pt x="436880" y="593090"/>
                      <a:pt x="307340" y="464820"/>
                      <a:pt x="297180" y="297180"/>
                    </a:cubicBezTo>
                    <a:close/>
                    <a:moveTo>
                      <a:pt x="0" y="0"/>
                    </a:moveTo>
                    <a:cubicBezTo>
                      <a:pt x="158750" y="2540"/>
                      <a:pt x="287020" y="130810"/>
                      <a:pt x="297180" y="297180"/>
                    </a:cubicBezTo>
                    <a:cubicBezTo>
                      <a:pt x="130810" y="287020"/>
                      <a:pt x="2540" y="158750"/>
                      <a:pt x="0" y="0"/>
                    </a:cubicBezTo>
                    <a:close/>
                    <a:moveTo>
                      <a:pt x="596900" y="0"/>
                    </a:moveTo>
                    <a:cubicBezTo>
                      <a:pt x="593090" y="158750"/>
                      <a:pt x="464820" y="287020"/>
                      <a:pt x="297180" y="297180"/>
                    </a:cubicBezTo>
                    <a:cubicBezTo>
                      <a:pt x="307340" y="130810"/>
                      <a:pt x="436880" y="2540"/>
                      <a:pt x="5969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50000">
                    <a:srgbClr val="FEDA04">
                      <a:alpha val="100000"/>
                    </a:srgbClr>
                  </a:gs>
                  <a:gs pos="100000">
                    <a:srgbClr val="FAA602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27000" y="60325"/>
                <a:ext cx="342900" cy="409575"/>
              </a:xfrm>
              <a:prstGeom prst="rect">
                <a:avLst/>
              </a:prstGeom>
            </p:spPr>
            <p:txBody>
              <a:bodyPr lIns="39686" tIns="39686" rIns="39686" bIns="39686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930610" y="930610"/>
              <a:ext cx="970106" cy="970106"/>
              <a:chOff x="0" y="0"/>
              <a:chExt cx="736600" cy="7366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36600" cy="736600"/>
              </a:xfrm>
              <a:custGeom>
                <a:avLst/>
                <a:gdLst/>
                <a:ahLst/>
                <a:cxnLst/>
                <a:rect l="l" t="t" r="r" b="b"/>
                <a:pathLst>
                  <a:path w="736600" h="736600">
                    <a:moveTo>
                      <a:pt x="390026" y="638"/>
                    </a:moveTo>
                    <a:lnTo>
                      <a:pt x="422581" y="119244"/>
                    </a:lnTo>
                    <a:cubicBezTo>
                      <a:pt x="430418" y="120959"/>
                      <a:pt x="438172" y="123037"/>
                      <a:pt x="445812" y="125477"/>
                    </a:cubicBezTo>
                    <a:lnTo>
                      <a:pt x="533311" y="39039"/>
                    </a:lnTo>
                    <a:cubicBezTo>
                      <a:pt x="546273" y="45537"/>
                      <a:pt x="558838" y="52788"/>
                      <a:pt x="570944" y="60764"/>
                    </a:cubicBezTo>
                    <a:lnTo>
                      <a:pt x="539835" y="179761"/>
                    </a:lnTo>
                    <a:cubicBezTo>
                      <a:pt x="545769" y="185157"/>
                      <a:pt x="551444" y="190831"/>
                      <a:pt x="556842" y="196759"/>
                    </a:cubicBezTo>
                    <a:lnTo>
                      <a:pt x="675838" y="165649"/>
                    </a:lnTo>
                    <a:cubicBezTo>
                      <a:pt x="683815" y="177767"/>
                      <a:pt x="691071" y="190330"/>
                      <a:pt x="697565" y="203284"/>
                    </a:cubicBezTo>
                    <a:lnTo>
                      <a:pt x="611125" y="290780"/>
                    </a:lnTo>
                    <a:cubicBezTo>
                      <a:pt x="613565" y="298422"/>
                      <a:pt x="615641" y="306175"/>
                      <a:pt x="617350" y="314011"/>
                    </a:cubicBezTo>
                    <a:lnTo>
                      <a:pt x="735959" y="346570"/>
                    </a:lnTo>
                    <a:cubicBezTo>
                      <a:pt x="736813" y="361044"/>
                      <a:pt x="736813" y="375559"/>
                      <a:pt x="735959" y="390020"/>
                    </a:cubicBezTo>
                    <a:lnTo>
                      <a:pt x="617350" y="422579"/>
                    </a:lnTo>
                    <a:cubicBezTo>
                      <a:pt x="615641" y="430414"/>
                      <a:pt x="613565" y="438167"/>
                      <a:pt x="611125" y="445808"/>
                    </a:cubicBezTo>
                    <a:lnTo>
                      <a:pt x="697565" y="533306"/>
                    </a:lnTo>
                    <a:cubicBezTo>
                      <a:pt x="691071" y="546274"/>
                      <a:pt x="683815" y="558837"/>
                      <a:pt x="675838" y="570940"/>
                    </a:cubicBezTo>
                    <a:lnTo>
                      <a:pt x="556842" y="539831"/>
                    </a:lnTo>
                    <a:cubicBezTo>
                      <a:pt x="551444" y="545772"/>
                      <a:pt x="545769" y="551447"/>
                      <a:pt x="539835" y="556843"/>
                    </a:cubicBezTo>
                    <a:lnTo>
                      <a:pt x="570944" y="675839"/>
                    </a:lnTo>
                    <a:cubicBezTo>
                      <a:pt x="558838" y="683816"/>
                      <a:pt x="546273" y="691067"/>
                      <a:pt x="533311" y="697564"/>
                    </a:cubicBezTo>
                    <a:lnTo>
                      <a:pt x="445812" y="611127"/>
                    </a:lnTo>
                    <a:cubicBezTo>
                      <a:pt x="438172" y="613566"/>
                      <a:pt x="430418" y="615644"/>
                      <a:pt x="422581" y="617346"/>
                    </a:cubicBezTo>
                    <a:lnTo>
                      <a:pt x="390026" y="735951"/>
                    </a:lnTo>
                    <a:cubicBezTo>
                      <a:pt x="375553" y="736816"/>
                      <a:pt x="361043" y="736816"/>
                      <a:pt x="346570" y="735951"/>
                    </a:cubicBezTo>
                    <a:lnTo>
                      <a:pt x="314013" y="617346"/>
                    </a:lnTo>
                    <a:cubicBezTo>
                      <a:pt x="306175" y="615644"/>
                      <a:pt x="298423" y="613566"/>
                      <a:pt x="290783" y="611127"/>
                    </a:cubicBezTo>
                    <a:lnTo>
                      <a:pt x="203286" y="697564"/>
                    </a:lnTo>
                    <a:cubicBezTo>
                      <a:pt x="190318" y="691067"/>
                      <a:pt x="177754" y="683816"/>
                      <a:pt x="165651" y="675839"/>
                    </a:cubicBezTo>
                    <a:lnTo>
                      <a:pt x="196760" y="556843"/>
                    </a:lnTo>
                    <a:cubicBezTo>
                      <a:pt x="190820" y="551447"/>
                      <a:pt x="185158" y="545772"/>
                      <a:pt x="179748" y="539831"/>
                    </a:cubicBezTo>
                    <a:lnTo>
                      <a:pt x="60764" y="570940"/>
                    </a:lnTo>
                    <a:cubicBezTo>
                      <a:pt x="52774" y="558837"/>
                      <a:pt x="45524" y="546274"/>
                      <a:pt x="39026" y="533306"/>
                    </a:cubicBezTo>
                    <a:lnTo>
                      <a:pt x="125465" y="445808"/>
                    </a:lnTo>
                    <a:cubicBezTo>
                      <a:pt x="123024" y="438167"/>
                      <a:pt x="120947" y="430414"/>
                      <a:pt x="119246" y="422579"/>
                    </a:cubicBezTo>
                    <a:lnTo>
                      <a:pt x="638" y="390020"/>
                    </a:lnTo>
                    <a:cubicBezTo>
                      <a:pt x="-213" y="375559"/>
                      <a:pt x="-213" y="361044"/>
                      <a:pt x="638" y="346570"/>
                    </a:cubicBezTo>
                    <a:lnTo>
                      <a:pt x="119246" y="314011"/>
                    </a:lnTo>
                    <a:cubicBezTo>
                      <a:pt x="120947" y="306175"/>
                      <a:pt x="123024" y="298422"/>
                      <a:pt x="125465" y="290780"/>
                    </a:cubicBezTo>
                    <a:lnTo>
                      <a:pt x="39026" y="203284"/>
                    </a:lnTo>
                    <a:cubicBezTo>
                      <a:pt x="45524" y="190330"/>
                      <a:pt x="52774" y="177767"/>
                      <a:pt x="60764" y="165649"/>
                    </a:cubicBezTo>
                    <a:lnTo>
                      <a:pt x="179748" y="196759"/>
                    </a:lnTo>
                    <a:cubicBezTo>
                      <a:pt x="185158" y="190831"/>
                      <a:pt x="190820" y="185157"/>
                      <a:pt x="196760" y="179761"/>
                    </a:cubicBezTo>
                    <a:lnTo>
                      <a:pt x="165651" y="60764"/>
                    </a:lnTo>
                    <a:cubicBezTo>
                      <a:pt x="177754" y="52788"/>
                      <a:pt x="190318" y="45537"/>
                      <a:pt x="203286" y="39039"/>
                    </a:cubicBezTo>
                    <a:lnTo>
                      <a:pt x="290783" y="125477"/>
                    </a:lnTo>
                    <a:cubicBezTo>
                      <a:pt x="298423" y="123037"/>
                      <a:pt x="306175" y="120959"/>
                      <a:pt x="314013" y="119244"/>
                    </a:cubicBezTo>
                    <a:lnTo>
                      <a:pt x="346570" y="638"/>
                    </a:lnTo>
                    <a:cubicBezTo>
                      <a:pt x="361043" y="-213"/>
                      <a:pt x="375553" y="-213"/>
                      <a:pt x="390026" y="638"/>
                    </a:cubicBezTo>
                    <a:close/>
                    <a:moveTo>
                      <a:pt x="368297" y="258167"/>
                    </a:moveTo>
                    <a:cubicBezTo>
                      <a:pt x="307513" y="258167"/>
                      <a:pt x="258164" y="307514"/>
                      <a:pt x="258164" y="368295"/>
                    </a:cubicBezTo>
                    <a:cubicBezTo>
                      <a:pt x="258164" y="429090"/>
                      <a:pt x="307513" y="478437"/>
                      <a:pt x="368297" y="478437"/>
                    </a:cubicBezTo>
                    <a:cubicBezTo>
                      <a:pt x="429081" y="478437"/>
                      <a:pt x="478431" y="429090"/>
                      <a:pt x="478431" y="368295"/>
                    </a:cubicBezTo>
                    <a:cubicBezTo>
                      <a:pt x="478431" y="307514"/>
                      <a:pt x="429081" y="258167"/>
                      <a:pt x="368297" y="25816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AA602">
                      <a:alpha val="100000"/>
                    </a:srgbClr>
                  </a:gs>
                  <a:gs pos="25000">
                    <a:srgbClr val="FEDA04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7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circle">
                  <a:fillToRect l="50000" t="50000" r="50000" b="50000"/>
                </a:path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90500" y="123825"/>
                <a:ext cx="355600" cy="422275"/>
              </a:xfrm>
              <a:prstGeom prst="rect">
                <a:avLst/>
              </a:prstGeom>
            </p:spPr>
            <p:txBody>
              <a:bodyPr lIns="39686" tIns="39686" rIns="39686" bIns="39686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</p:grpSp>
      <p:sp>
        <p:nvSpPr>
          <p:cNvPr id="20" name="Freeform 20"/>
          <p:cNvSpPr/>
          <p:nvPr/>
        </p:nvSpPr>
        <p:spPr>
          <a:xfrm rot="2600133">
            <a:off x="-1937697" y="6731988"/>
            <a:ext cx="3875393" cy="4114800"/>
          </a:xfrm>
          <a:custGeom>
            <a:avLst/>
            <a:gdLst/>
            <a:ahLst/>
            <a:cxnLst/>
            <a:rect l="l" t="t" r="r" b="b"/>
            <a:pathLst>
              <a:path w="3875393" h="4114800">
                <a:moveTo>
                  <a:pt x="0" y="0"/>
                </a:moveTo>
                <a:lnTo>
                  <a:pt x="3875394" y="0"/>
                </a:lnTo>
                <a:lnTo>
                  <a:pt x="3875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212671" y="4420782"/>
            <a:ext cx="8741582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Fakultas Ilmu Komunikasi Universitas Padjadjaran menjawab tantangan global tersebut dengan menghadirkan program </a:t>
            </a:r>
            <a:r>
              <a:rPr lang="en-US" sz="2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Fast Track.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12671" y="5882911"/>
            <a:ext cx="8741582" cy="279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Program akselerasi ini dirancang khusus untuk memfasilitasi mahasiswa berprestasi agar mampu menyelesaikan jenjang Sarjana dan Magister dengan mendapatkan dua gelar (S1) dan (S2) dalam waktu 5 tahun. Program ini bertujuan untuk mencetak lulusan yang unggul berkualitas, berkarakter, dan siap bersaing serta berkolaborasi dalam dunia pekerjaan.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6996" y="0"/>
            <a:ext cx="26190414" cy="10248022"/>
            <a:chOff x="0" y="0"/>
            <a:chExt cx="34920551" cy="13664029"/>
          </a:xfrm>
        </p:grpSpPr>
        <p:sp>
          <p:nvSpPr>
            <p:cNvPr id="3" name="Freeform 3"/>
            <p:cNvSpPr/>
            <p:nvPr/>
          </p:nvSpPr>
          <p:spPr>
            <a:xfrm rot="-5400000">
              <a:off x="1968590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8" y="0"/>
                  </a:lnTo>
                  <a:lnTo>
                    <a:pt x="13664028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9287933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9" y="0"/>
                  </a:lnTo>
                  <a:lnTo>
                    <a:pt x="13664029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9160" y="8579952"/>
            <a:ext cx="18372343" cy="2587373"/>
            <a:chOff x="0" y="0"/>
            <a:chExt cx="4838806" cy="6814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38806" cy="681448"/>
            </a:xfrm>
            <a:custGeom>
              <a:avLst/>
              <a:gdLst/>
              <a:ahLst/>
              <a:cxnLst/>
              <a:rect l="l" t="t" r="r" b="b"/>
              <a:pathLst>
                <a:path w="4838806" h="681448">
                  <a:moveTo>
                    <a:pt x="34133" y="0"/>
                  </a:moveTo>
                  <a:lnTo>
                    <a:pt x="4804674" y="0"/>
                  </a:lnTo>
                  <a:cubicBezTo>
                    <a:pt x="4823525" y="0"/>
                    <a:pt x="4838806" y="15282"/>
                    <a:pt x="4838806" y="34133"/>
                  </a:cubicBezTo>
                  <a:lnTo>
                    <a:pt x="4838806" y="647315"/>
                  </a:lnTo>
                  <a:cubicBezTo>
                    <a:pt x="4838806" y="666166"/>
                    <a:pt x="4823525" y="681448"/>
                    <a:pt x="4804674" y="681448"/>
                  </a:cubicBezTo>
                  <a:lnTo>
                    <a:pt x="34133" y="681448"/>
                  </a:lnTo>
                  <a:cubicBezTo>
                    <a:pt x="15282" y="681448"/>
                    <a:pt x="0" y="666166"/>
                    <a:pt x="0" y="647315"/>
                  </a:cubicBezTo>
                  <a:lnTo>
                    <a:pt x="0" y="34133"/>
                  </a:lnTo>
                  <a:cubicBezTo>
                    <a:pt x="0" y="15282"/>
                    <a:pt x="15282" y="0"/>
                    <a:pt x="3413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33333">
                  <a:srgbClr val="38AD49">
                    <a:alpha val="100000"/>
                  </a:srgbClr>
                </a:gs>
                <a:gs pos="66667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838806" cy="748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19864" y="868500"/>
            <a:ext cx="15648273" cy="8511021"/>
            <a:chOff x="0" y="0"/>
            <a:chExt cx="20864363" cy="11348028"/>
          </a:xfrm>
        </p:grpSpPr>
        <p:sp>
          <p:nvSpPr>
            <p:cNvPr id="9" name="TextBox 9"/>
            <p:cNvSpPr txBox="1"/>
            <p:nvPr/>
          </p:nvSpPr>
          <p:spPr>
            <a:xfrm>
              <a:off x="632518" y="1899826"/>
              <a:ext cx="19312062" cy="1046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sz="2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Pelaksanaan program Fast Track Sarjana Menuju Magister Ilmu Komunikasi pada Fakultas Ilmu Komunikasi Universitas Padajdjaran didasarkan pada: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632518" y="226599"/>
              <a:ext cx="8261287" cy="1246855"/>
              <a:chOff x="0" y="0"/>
              <a:chExt cx="2912498" cy="43957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12498" cy="439576"/>
              </a:xfrm>
              <a:custGeom>
                <a:avLst/>
                <a:gdLst/>
                <a:ahLst/>
                <a:cxnLst/>
                <a:rect l="l" t="t" r="r" b="b"/>
                <a:pathLst>
                  <a:path w="2912498" h="439576">
                    <a:moveTo>
                      <a:pt x="2709298" y="0"/>
                    </a:moveTo>
                    <a:cubicBezTo>
                      <a:pt x="2821523" y="0"/>
                      <a:pt x="2912498" y="98402"/>
                      <a:pt x="2912498" y="219788"/>
                    </a:cubicBezTo>
                    <a:cubicBezTo>
                      <a:pt x="2912498" y="341174"/>
                      <a:pt x="2821523" y="439576"/>
                      <a:pt x="2709298" y="439576"/>
                    </a:cubicBezTo>
                    <a:lnTo>
                      <a:pt x="203200" y="439576"/>
                    </a:lnTo>
                    <a:cubicBezTo>
                      <a:pt x="90976" y="439576"/>
                      <a:pt x="0" y="341174"/>
                      <a:pt x="0" y="219788"/>
                    </a:cubicBezTo>
                    <a:cubicBezTo>
                      <a:pt x="0" y="98402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31765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66675"/>
                <a:ext cx="2912498" cy="506251"/>
              </a:xfrm>
              <a:prstGeom prst="rect">
                <a:avLst/>
              </a:prstGeom>
            </p:spPr>
            <p:txBody>
              <a:bodyPr lIns="44669" tIns="44669" rIns="44669" bIns="44669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715068" y="216214"/>
              <a:ext cx="8178737" cy="1158841"/>
              <a:chOff x="0" y="0"/>
              <a:chExt cx="286824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86824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868245" h="406400">
                    <a:moveTo>
                      <a:pt x="2665045" y="0"/>
                    </a:moveTo>
                    <a:cubicBezTo>
                      <a:pt x="2777269" y="0"/>
                      <a:pt x="2868245" y="90976"/>
                      <a:pt x="2868245" y="203200"/>
                    </a:cubicBezTo>
                    <a:cubicBezTo>
                      <a:pt x="2868245" y="315424"/>
                      <a:pt x="2777269" y="406400"/>
                      <a:pt x="266504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66675"/>
                <a:ext cx="2868245" cy="473075"/>
              </a:xfrm>
              <a:prstGeom prst="rect">
                <a:avLst/>
              </a:prstGeom>
            </p:spPr>
            <p:txBody>
              <a:bodyPr lIns="44669" tIns="44669" rIns="44669" bIns="44669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1616947" cy="1591268"/>
              <a:chOff x="0" y="0"/>
              <a:chExt cx="831334" cy="81813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31334" cy="818131"/>
              </a:xfrm>
              <a:custGeom>
                <a:avLst/>
                <a:gdLst/>
                <a:ahLst/>
                <a:cxnLst/>
                <a:rect l="l" t="t" r="r" b="b"/>
                <a:pathLst>
                  <a:path w="831334" h="818131">
                    <a:moveTo>
                      <a:pt x="415667" y="0"/>
                    </a:moveTo>
                    <a:lnTo>
                      <a:pt x="552943" y="82914"/>
                    </a:lnTo>
                    <a:lnTo>
                      <a:pt x="709588" y="119812"/>
                    </a:lnTo>
                    <a:lnTo>
                      <a:pt x="747082" y="273969"/>
                    </a:lnTo>
                    <a:lnTo>
                      <a:pt x="831334" y="409065"/>
                    </a:lnTo>
                    <a:lnTo>
                      <a:pt x="747082" y="544162"/>
                    </a:lnTo>
                    <a:lnTo>
                      <a:pt x="709588" y="698318"/>
                    </a:lnTo>
                    <a:lnTo>
                      <a:pt x="552943" y="735217"/>
                    </a:lnTo>
                    <a:lnTo>
                      <a:pt x="415667" y="818131"/>
                    </a:lnTo>
                    <a:lnTo>
                      <a:pt x="278390" y="735217"/>
                    </a:lnTo>
                    <a:lnTo>
                      <a:pt x="121746" y="698318"/>
                    </a:lnTo>
                    <a:lnTo>
                      <a:pt x="84252" y="544162"/>
                    </a:lnTo>
                    <a:lnTo>
                      <a:pt x="0" y="409065"/>
                    </a:lnTo>
                    <a:lnTo>
                      <a:pt x="84252" y="273969"/>
                    </a:lnTo>
                    <a:lnTo>
                      <a:pt x="121746" y="119812"/>
                    </a:lnTo>
                    <a:lnTo>
                      <a:pt x="278390" y="82914"/>
                    </a:lnTo>
                    <a:lnTo>
                      <a:pt x="415667" y="0"/>
                    </a:lnTo>
                    <a:close/>
                  </a:path>
                </a:pathLst>
              </a:custGeom>
              <a:solidFill>
                <a:srgbClr val="000000">
                  <a:alpha val="4078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42885" y="73941"/>
                <a:ext cx="545563" cy="603573"/>
              </a:xfrm>
              <a:prstGeom prst="rect">
                <a:avLst/>
              </a:prstGeom>
            </p:spPr>
            <p:txBody>
              <a:bodyPr lIns="33650" tIns="33650" rIns="33650" bIns="3365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1555696" cy="1542183"/>
              <a:chOff x="0" y="0"/>
              <a:chExt cx="812800" cy="80574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057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5740">
                    <a:moveTo>
                      <a:pt x="406400" y="0"/>
                    </a:moveTo>
                    <a:lnTo>
                      <a:pt x="540616" y="81658"/>
                    </a:lnTo>
                    <a:lnTo>
                      <a:pt x="693768" y="117998"/>
                    </a:lnTo>
                    <a:lnTo>
                      <a:pt x="730427" y="269820"/>
                    </a:lnTo>
                    <a:lnTo>
                      <a:pt x="812800" y="402870"/>
                    </a:lnTo>
                    <a:lnTo>
                      <a:pt x="730427" y="535920"/>
                    </a:lnTo>
                    <a:lnTo>
                      <a:pt x="693768" y="687742"/>
                    </a:lnTo>
                    <a:lnTo>
                      <a:pt x="540616" y="724082"/>
                    </a:lnTo>
                    <a:lnTo>
                      <a:pt x="406400" y="805740"/>
                    </a:lnTo>
                    <a:lnTo>
                      <a:pt x="272184" y="724082"/>
                    </a:lnTo>
                    <a:lnTo>
                      <a:pt x="119032" y="687742"/>
                    </a:lnTo>
                    <a:lnTo>
                      <a:pt x="82374" y="535920"/>
                    </a:lnTo>
                    <a:lnTo>
                      <a:pt x="0" y="402870"/>
                    </a:lnTo>
                    <a:lnTo>
                      <a:pt x="82374" y="269820"/>
                    </a:lnTo>
                    <a:lnTo>
                      <a:pt x="119032" y="117998"/>
                    </a:lnTo>
                    <a:lnTo>
                      <a:pt x="272184" y="81658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39700" y="71812"/>
                <a:ext cx="533400" cy="595442"/>
              </a:xfrm>
              <a:prstGeom prst="rect">
                <a:avLst/>
              </a:prstGeom>
            </p:spPr>
            <p:txBody>
              <a:bodyPr lIns="33650" tIns="33650" rIns="33650" bIns="3365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-1202499">
              <a:off x="297667" y="290910"/>
              <a:ext cx="960362" cy="960362"/>
              <a:chOff x="0" y="0"/>
              <a:chExt cx="596900" cy="5969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297180" y="297180"/>
                    </a:moveTo>
                    <a:cubicBezTo>
                      <a:pt x="287020" y="464820"/>
                      <a:pt x="158750" y="593090"/>
                      <a:pt x="0" y="596900"/>
                    </a:cubicBezTo>
                    <a:cubicBezTo>
                      <a:pt x="2540" y="436880"/>
                      <a:pt x="130810" y="307340"/>
                      <a:pt x="297180" y="297180"/>
                    </a:cubicBezTo>
                    <a:close/>
                    <a:cubicBezTo>
                      <a:pt x="464820" y="307340"/>
                      <a:pt x="593090" y="436880"/>
                      <a:pt x="596900" y="596900"/>
                    </a:cubicBezTo>
                    <a:cubicBezTo>
                      <a:pt x="436880" y="593090"/>
                      <a:pt x="307340" y="464820"/>
                      <a:pt x="297180" y="297180"/>
                    </a:cubicBezTo>
                    <a:close/>
                    <a:moveTo>
                      <a:pt x="0" y="0"/>
                    </a:moveTo>
                    <a:cubicBezTo>
                      <a:pt x="158750" y="2540"/>
                      <a:pt x="287020" y="130810"/>
                      <a:pt x="297180" y="297180"/>
                    </a:cubicBezTo>
                    <a:cubicBezTo>
                      <a:pt x="130810" y="287020"/>
                      <a:pt x="2540" y="158750"/>
                      <a:pt x="0" y="0"/>
                    </a:cubicBezTo>
                    <a:close/>
                    <a:moveTo>
                      <a:pt x="596900" y="0"/>
                    </a:moveTo>
                    <a:cubicBezTo>
                      <a:pt x="593090" y="158750"/>
                      <a:pt x="464820" y="287020"/>
                      <a:pt x="297180" y="297180"/>
                    </a:cubicBezTo>
                    <a:cubicBezTo>
                      <a:pt x="307340" y="130810"/>
                      <a:pt x="436880" y="2540"/>
                      <a:pt x="5969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50000">
                    <a:srgbClr val="FEDA04">
                      <a:alpha val="100000"/>
                    </a:srgbClr>
                  </a:gs>
                  <a:gs pos="100000">
                    <a:srgbClr val="FAA602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27000" y="60325"/>
                <a:ext cx="342900" cy="409575"/>
              </a:xfrm>
              <a:prstGeom prst="rect">
                <a:avLst/>
              </a:prstGeom>
            </p:spPr>
            <p:txBody>
              <a:bodyPr lIns="39597" tIns="39597" rIns="39597" bIns="39597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804606" y="303886"/>
              <a:ext cx="8654495" cy="878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8"/>
                </a:lnSpc>
              </a:pPr>
              <a:r>
                <a:rPr lang="en-US" sz="3856" b="1">
                  <a:gradFill>
                    <a:gsLst>
                      <a:gs pos="0">
                        <a:srgbClr val="FFFFFF">
                          <a:alpha val="100000"/>
                        </a:srgbClr>
                      </a:gs>
                      <a:gs pos="100000">
                        <a:srgbClr val="FEDA04">
                          <a:alpha val="100000"/>
                        </a:srgbClr>
                      </a:gs>
                    </a:gsLst>
                    <a:lin ang="5400000"/>
                  </a:gradFill>
                  <a:latin typeface="Poppins Bold"/>
                  <a:ea typeface="Poppins Bold"/>
                  <a:cs typeface="Poppins Bold"/>
                  <a:sym typeface="Poppins Bold"/>
                </a:rPr>
                <a:t>Landasan Hukum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632518" y="3191317"/>
              <a:ext cx="20231845" cy="8156711"/>
              <a:chOff x="0" y="0"/>
              <a:chExt cx="4364630" cy="175965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364630" cy="1759653"/>
              </a:xfrm>
              <a:custGeom>
                <a:avLst/>
                <a:gdLst/>
                <a:ahLst/>
                <a:cxnLst/>
                <a:rect l="l" t="t" r="r" b="b"/>
                <a:pathLst>
                  <a:path w="4364630" h="1759653">
                    <a:moveTo>
                      <a:pt x="26021" y="0"/>
                    </a:moveTo>
                    <a:lnTo>
                      <a:pt x="4338610" y="0"/>
                    </a:lnTo>
                    <a:cubicBezTo>
                      <a:pt x="4352980" y="0"/>
                      <a:pt x="4364630" y="11650"/>
                      <a:pt x="4364630" y="26021"/>
                    </a:cubicBezTo>
                    <a:lnTo>
                      <a:pt x="4364630" y="1733632"/>
                    </a:lnTo>
                    <a:cubicBezTo>
                      <a:pt x="4364630" y="1740533"/>
                      <a:pt x="4361889" y="1747152"/>
                      <a:pt x="4357009" y="1752032"/>
                    </a:cubicBezTo>
                    <a:cubicBezTo>
                      <a:pt x="4352129" y="1756912"/>
                      <a:pt x="4345511" y="1759653"/>
                      <a:pt x="4338610" y="1759653"/>
                    </a:cubicBezTo>
                    <a:lnTo>
                      <a:pt x="26021" y="1759653"/>
                    </a:lnTo>
                    <a:cubicBezTo>
                      <a:pt x="19120" y="1759653"/>
                      <a:pt x="12501" y="1756912"/>
                      <a:pt x="7621" y="1752032"/>
                    </a:cubicBezTo>
                    <a:cubicBezTo>
                      <a:pt x="2741" y="1747152"/>
                      <a:pt x="0" y="1740533"/>
                      <a:pt x="0" y="1733632"/>
                    </a:cubicBezTo>
                    <a:lnTo>
                      <a:pt x="0" y="26021"/>
                    </a:lnTo>
                    <a:cubicBezTo>
                      <a:pt x="0" y="19120"/>
                      <a:pt x="2741" y="12501"/>
                      <a:pt x="7621" y="7621"/>
                    </a:cubicBezTo>
                    <a:cubicBezTo>
                      <a:pt x="12501" y="2741"/>
                      <a:pt x="19120" y="0"/>
                      <a:pt x="26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76200"/>
                <a:ext cx="4364630" cy="1835853"/>
              </a:xfrm>
              <a:prstGeom prst="rect">
                <a:avLst/>
              </a:prstGeom>
            </p:spPr>
            <p:txBody>
              <a:bodyPr lIns="46514" tIns="46514" rIns="46514" bIns="46514" rtlCol="0" anchor="ctr"/>
              <a:lstStyle/>
              <a:p>
                <a:pPr algn="ctr">
                  <a:lnSpc>
                    <a:spcPts val="3535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966600" y="3592768"/>
              <a:ext cx="19312062" cy="7258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1" lvl="1" indent="-248285" algn="just">
                <a:lnSpc>
                  <a:spcPts val="3657"/>
                </a:lnSpc>
                <a:buAutoNum type="arabicPeriod"/>
              </a:pPr>
              <a:r>
                <a:rPr lang="en-US" sz="2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Undang-Undang Nomor 12 Tahun 2012 tentang Pendidikan Tinggi.</a:t>
              </a:r>
            </a:p>
            <a:p>
              <a:pPr marL="496571" lvl="1" indent="-248285" algn="just">
                <a:lnSpc>
                  <a:spcPts val="3657"/>
                </a:lnSpc>
                <a:buAutoNum type="arabicPeriod"/>
              </a:pPr>
              <a:r>
                <a:rPr lang="en-US" sz="2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Permendikbudristek Nomor 53 Tahun 2023 tentang Penjaminan Mutu Pendidikan Tinggi.</a:t>
              </a:r>
            </a:p>
            <a:p>
              <a:pPr marL="496571" lvl="1" indent="-248285" algn="just">
                <a:lnSpc>
                  <a:spcPts val="3657"/>
                </a:lnSpc>
                <a:buAutoNum type="arabicPeriod"/>
              </a:pPr>
              <a:r>
                <a:rPr lang="en-US" sz="2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Keputusan Menteri Pendidikan dan Kebudayaan Nomor 3/M/2021 tentang Indikator Kinerja Utama Perguruan Tinggi Negeri.</a:t>
              </a:r>
            </a:p>
            <a:p>
              <a:pPr marL="496571" lvl="1" indent="-248285" algn="just">
                <a:lnSpc>
                  <a:spcPts val="3657"/>
                </a:lnSpc>
                <a:buAutoNum type="arabicPeriod"/>
              </a:pPr>
              <a:r>
                <a:rPr lang="en-US" sz="2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Peraturan Rektor Universitas Padjadjaran Nomor 46 Tahun 2023 tentang Penyelenggaraan Pendidikan di Universitas Padjadjaran.</a:t>
              </a:r>
            </a:p>
            <a:p>
              <a:pPr marL="496571" lvl="1" indent="-248285" algn="just">
                <a:lnSpc>
                  <a:spcPts val="3657"/>
                </a:lnSpc>
                <a:buAutoNum type="arabicPeriod"/>
              </a:pPr>
              <a:r>
                <a:rPr lang="en-US" sz="2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Peraturan Rektor Universitas Padjadjaran Nomor 25 Tahun 2016 tentang Penyelenggaraan Program Fast Track Jenjang Sarjana dan Sarjana Terapan ke Jenjang Magister dan Magister Terapan di lingkungan Unpad.</a:t>
              </a:r>
            </a:p>
            <a:p>
              <a:pPr marL="496571" lvl="1" indent="-248285" algn="just">
                <a:lnSpc>
                  <a:spcPts val="3657"/>
                </a:lnSpc>
                <a:buAutoNum type="arabicPeriod"/>
              </a:pPr>
              <a:r>
                <a:rPr lang="en-US" sz="2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Peraturan Rektor Universitas Padjadjaran Nomor 12 Tahun 2018 tentang Perubahan Penyelenggaraan Program Fast Track Jenjang Sarjana dan Sarjana Terapan ke Jenjang Magister dan Magister Terapan di lingkungan Unpad.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566425" y="559668"/>
              <a:ext cx="422847" cy="422847"/>
              <a:chOff x="0" y="0"/>
              <a:chExt cx="736600" cy="7366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736600" cy="736600"/>
              </a:xfrm>
              <a:custGeom>
                <a:avLst/>
                <a:gdLst/>
                <a:ahLst/>
                <a:cxnLst/>
                <a:rect l="l" t="t" r="r" b="b"/>
                <a:pathLst>
                  <a:path w="736600" h="736600">
                    <a:moveTo>
                      <a:pt x="390026" y="638"/>
                    </a:moveTo>
                    <a:lnTo>
                      <a:pt x="422581" y="119244"/>
                    </a:lnTo>
                    <a:cubicBezTo>
                      <a:pt x="430418" y="120959"/>
                      <a:pt x="438172" y="123037"/>
                      <a:pt x="445812" y="125477"/>
                    </a:cubicBezTo>
                    <a:lnTo>
                      <a:pt x="533311" y="39039"/>
                    </a:lnTo>
                    <a:cubicBezTo>
                      <a:pt x="546273" y="45537"/>
                      <a:pt x="558838" y="52788"/>
                      <a:pt x="570944" y="60764"/>
                    </a:cubicBezTo>
                    <a:lnTo>
                      <a:pt x="539835" y="179761"/>
                    </a:lnTo>
                    <a:cubicBezTo>
                      <a:pt x="545769" y="185157"/>
                      <a:pt x="551444" y="190831"/>
                      <a:pt x="556842" y="196759"/>
                    </a:cubicBezTo>
                    <a:lnTo>
                      <a:pt x="675838" y="165649"/>
                    </a:lnTo>
                    <a:cubicBezTo>
                      <a:pt x="683815" y="177767"/>
                      <a:pt x="691071" y="190330"/>
                      <a:pt x="697565" y="203284"/>
                    </a:cubicBezTo>
                    <a:lnTo>
                      <a:pt x="611125" y="290780"/>
                    </a:lnTo>
                    <a:cubicBezTo>
                      <a:pt x="613565" y="298422"/>
                      <a:pt x="615641" y="306175"/>
                      <a:pt x="617350" y="314011"/>
                    </a:cubicBezTo>
                    <a:lnTo>
                      <a:pt x="735959" y="346570"/>
                    </a:lnTo>
                    <a:cubicBezTo>
                      <a:pt x="736813" y="361044"/>
                      <a:pt x="736813" y="375559"/>
                      <a:pt x="735959" y="390020"/>
                    </a:cubicBezTo>
                    <a:lnTo>
                      <a:pt x="617350" y="422579"/>
                    </a:lnTo>
                    <a:cubicBezTo>
                      <a:pt x="615641" y="430414"/>
                      <a:pt x="613565" y="438167"/>
                      <a:pt x="611125" y="445808"/>
                    </a:cubicBezTo>
                    <a:lnTo>
                      <a:pt x="697565" y="533306"/>
                    </a:lnTo>
                    <a:cubicBezTo>
                      <a:pt x="691071" y="546274"/>
                      <a:pt x="683815" y="558837"/>
                      <a:pt x="675838" y="570940"/>
                    </a:cubicBezTo>
                    <a:lnTo>
                      <a:pt x="556842" y="539831"/>
                    </a:lnTo>
                    <a:cubicBezTo>
                      <a:pt x="551444" y="545772"/>
                      <a:pt x="545769" y="551447"/>
                      <a:pt x="539835" y="556843"/>
                    </a:cubicBezTo>
                    <a:lnTo>
                      <a:pt x="570944" y="675839"/>
                    </a:lnTo>
                    <a:cubicBezTo>
                      <a:pt x="558838" y="683816"/>
                      <a:pt x="546273" y="691067"/>
                      <a:pt x="533311" y="697564"/>
                    </a:cubicBezTo>
                    <a:lnTo>
                      <a:pt x="445812" y="611127"/>
                    </a:lnTo>
                    <a:cubicBezTo>
                      <a:pt x="438172" y="613566"/>
                      <a:pt x="430418" y="615644"/>
                      <a:pt x="422581" y="617346"/>
                    </a:cubicBezTo>
                    <a:lnTo>
                      <a:pt x="390026" y="735951"/>
                    </a:lnTo>
                    <a:cubicBezTo>
                      <a:pt x="375553" y="736816"/>
                      <a:pt x="361043" y="736816"/>
                      <a:pt x="346570" y="735951"/>
                    </a:cubicBezTo>
                    <a:lnTo>
                      <a:pt x="314013" y="617346"/>
                    </a:lnTo>
                    <a:cubicBezTo>
                      <a:pt x="306175" y="615644"/>
                      <a:pt x="298423" y="613566"/>
                      <a:pt x="290783" y="611127"/>
                    </a:cubicBezTo>
                    <a:lnTo>
                      <a:pt x="203286" y="697564"/>
                    </a:lnTo>
                    <a:cubicBezTo>
                      <a:pt x="190318" y="691067"/>
                      <a:pt x="177754" y="683816"/>
                      <a:pt x="165651" y="675839"/>
                    </a:cubicBezTo>
                    <a:lnTo>
                      <a:pt x="196760" y="556843"/>
                    </a:lnTo>
                    <a:cubicBezTo>
                      <a:pt x="190820" y="551447"/>
                      <a:pt x="185158" y="545772"/>
                      <a:pt x="179748" y="539831"/>
                    </a:cubicBezTo>
                    <a:lnTo>
                      <a:pt x="60764" y="570940"/>
                    </a:lnTo>
                    <a:cubicBezTo>
                      <a:pt x="52774" y="558837"/>
                      <a:pt x="45524" y="546274"/>
                      <a:pt x="39026" y="533306"/>
                    </a:cubicBezTo>
                    <a:lnTo>
                      <a:pt x="125465" y="445808"/>
                    </a:lnTo>
                    <a:cubicBezTo>
                      <a:pt x="123024" y="438167"/>
                      <a:pt x="120947" y="430414"/>
                      <a:pt x="119246" y="422579"/>
                    </a:cubicBezTo>
                    <a:lnTo>
                      <a:pt x="638" y="390020"/>
                    </a:lnTo>
                    <a:cubicBezTo>
                      <a:pt x="-213" y="375559"/>
                      <a:pt x="-213" y="361044"/>
                      <a:pt x="638" y="346570"/>
                    </a:cubicBezTo>
                    <a:lnTo>
                      <a:pt x="119246" y="314011"/>
                    </a:lnTo>
                    <a:cubicBezTo>
                      <a:pt x="120947" y="306175"/>
                      <a:pt x="123024" y="298422"/>
                      <a:pt x="125465" y="290780"/>
                    </a:cubicBezTo>
                    <a:lnTo>
                      <a:pt x="39026" y="203284"/>
                    </a:lnTo>
                    <a:cubicBezTo>
                      <a:pt x="45524" y="190330"/>
                      <a:pt x="52774" y="177767"/>
                      <a:pt x="60764" y="165649"/>
                    </a:cubicBezTo>
                    <a:lnTo>
                      <a:pt x="179748" y="196759"/>
                    </a:lnTo>
                    <a:cubicBezTo>
                      <a:pt x="185158" y="190831"/>
                      <a:pt x="190820" y="185157"/>
                      <a:pt x="196760" y="179761"/>
                    </a:cubicBezTo>
                    <a:lnTo>
                      <a:pt x="165651" y="60764"/>
                    </a:lnTo>
                    <a:cubicBezTo>
                      <a:pt x="177754" y="52788"/>
                      <a:pt x="190318" y="45537"/>
                      <a:pt x="203286" y="39039"/>
                    </a:cubicBezTo>
                    <a:lnTo>
                      <a:pt x="290783" y="125477"/>
                    </a:lnTo>
                    <a:cubicBezTo>
                      <a:pt x="298423" y="123037"/>
                      <a:pt x="306175" y="120959"/>
                      <a:pt x="314013" y="119244"/>
                    </a:cubicBezTo>
                    <a:lnTo>
                      <a:pt x="346570" y="638"/>
                    </a:lnTo>
                    <a:cubicBezTo>
                      <a:pt x="361043" y="-213"/>
                      <a:pt x="375553" y="-213"/>
                      <a:pt x="390026" y="638"/>
                    </a:cubicBezTo>
                    <a:close/>
                    <a:moveTo>
                      <a:pt x="368297" y="258167"/>
                    </a:moveTo>
                    <a:cubicBezTo>
                      <a:pt x="307513" y="258167"/>
                      <a:pt x="258164" y="307514"/>
                      <a:pt x="258164" y="368295"/>
                    </a:cubicBezTo>
                    <a:cubicBezTo>
                      <a:pt x="258164" y="429090"/>
                      <a:pt x="307513" y="478437"/>
                      <a:pt x="368297" y="478437"/>
                    </a:cubicBezTo>
                    <a:cubicBezTo>
                      <a:pt x="429081" y="478437"/>
                      <a:pt x="478431" y="429090"/>
                      <a:pt x="478431" y="368295"/>
                    </a:cubicBezTo>
                    <a:cubicBezTo>
                      <a:pt x="478431" y="307514"/>
                      <a:pt x="429081" y="258167"/>
                      <a:pt x="368297" y="25816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AA602">
                      <a:alpha val="100000"/>
                    </a:srgbClr>
                  </a:gs>
                  <a:gs pos="25000">
                    <a:srgbClr val="FEDA04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7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circle">
                  <a:fillToRect l="50000" t="50000" r="50000" b="50000"/>
                </a:path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90500" y="123825"/>
                <a:ext cx="355600" cy="422275"/>
              </a:xfrm>
              <a:prstGeom prst="rect">
                <a:avLst/>
              </a:prstGeom>
            </p:spPr>
            <p:txBody>
              <a:bodyPr lIns="39686" tIns="39686" rIns="39686" bIns="39686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 rot="-468257">
            <a:off x="16169004" y="2290791"/>
            <a:ext cx="1598264" cy="1679353"/>
            <a:chOff x="0" y="0"/>
            <a:chExt cx="675676" cy="70995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75676" cy="709957"/>
            </a:xfrm>
            <a:custGeom>
              <a:avLst/>
              <a:gdLst/>
              <a:ahLst/>
              <a:cxnLst/>
              <a:rect l="l" t="t" r="r" b="b"/>
              <a:pathLst>
                <a:path w="675676" h="709957">
                  <a:moveTo>
                    <a:pt x="337838" y="0"/>
                  </a:moveTo>
                  <a:lnTo>
                    <a:pt x="445337" y="242025"/>
                  </a:lnTo>
                  <a:lnTo>
                    <a:pt x="675676" y="354978"/>
                  </a:lnTo>
                  <a:lnTo>
                    <a:pt x="445337" y="467931"/>
                  </a:lnTo>
                  <a:lnTo>
                    <a:pt x="337838" y="709957"/>
                  </a:lnTo>
                  <a:lnTo>
                    <a:pt x="230339" y="467931"/>
                  </a:lnTo>
                  <a:lnTo>
                    <a:pt x="0" y="354978"/>
                  </a:lnTo>
                  <a:lnTo>
                    <a:pt x="230339" y="242025"/>
                  </a:lnTo>
                  <a:lnTo>
                    <a:pt x="33783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sq">
              <a:gradFill>
                <a:gsLst>
                  <a:gs pos="0">
                    <a:srgbClr val="FFFFFF">
                      <a:alpha val="100000"/>
                    </a:srgbClr>
                  </a:gs>
                  <a:gs pos="33333">
                    <a:srgbClr val="38AD49">
                      <a:alpha val="100000"/>
                    </a:srgbClr>
                  </a:gs>
                  <a:gs pos="66667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58362" y="99721"/>
              <a:ext cx="358953" cy="44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557215">
            <a:off x="455497" y="7642307"/>
            <a:ext cx="1598264" cy="1679353"/>
            <a:chOff x="0" y="0"/>
            <a:chExt cx="675676" cy="70995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75676" cy="709957"/>
            </a:xfrm>
            <a:custGeom>
              <a:avLst/>
              <a:gdLst/>
              <a:ahLst/>
              <a:cxnLst/>
              <a:rect l="l" t="t" r="r" b="b"/>
              <a:pathLst>
                <a:path w="675676" h="709957">
                  <a:moveTo>
                    <a:pt x="337838" y="0"/>
                  </a:moveTo>
                  <a:lnTo>
                    <a:pt x="445337" y="242025"/>
                  </a:lnTo>
                  <a:lnTo>
                    <a:pt x="675676" y="354978"/>
                  </a:lnTo>
                  <a:lnTo>
                    <a:pt x="445337" y="467931"/>
                  </a:lnTo>
                  <a:lnTo>
                    <a:pt x="337838" y="709957"/>
                  </a:lnTo>
                  <a:lnTo>
                    <a:pt x="230339" y="467931"/>
                  </a:lnTo>
                  <a:lnTo>
                    <a:pt x="0" y="354978"/>
                  </a:lnTo>
                  <a:lnTo>
                    <a:pt x="230339" y="242025"/>
                  </a:lnTo>
                  <a:lnTo>
                    <a:pt x="33783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sq">
              <a:gradFill>
                <a:gsLst>
                  <a:gs pos="0">
                    <a:srgbClr val="FFFFFF">
                      <a:alpha val="100000"/>
                    </a:srgbClr>
                  </a:gs>
                  <a:gs pos="33333">
                    <a:srgbClr val="38AD49">
                      <a:alpha val="100000"/>
                    </a:srgbClr>
                  </a:gs>
                  <a:gs pos="66667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58362" y="99721"/>
              <a:ext cx="358953" cy="44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6996" y="0"/>
            <a:ext cx="26190414" cy="10248022"/>
            <a:chOff x="0" y="0"/>
            <a:chExt cx="34920551" cy="13664029"/>
          </a:xfrm>
        </p:grpSpPr>
        <p:sp>
          <p:nvSpPr>
            <p:cNvPr id="3" name="Freeform 3"/>
            <p:cNvSpPr/>
            <p:nvPr/>
          </p:nvSpPr>
          <p:spPr>
            <a:xfrm rot="-5400000">
              <a:off x="1968590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8" y="0"/>
                  </a:lnTo>
                  <a:lnTo>
                    <a:pt x="13664028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9287933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9" y="0"/>
                  </a:lnTo>
                  <a:lnTo>
                    <a:pt x="13664029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0387584" y="4038679"/>
            <a:ext cx="7900416" cy="8229600"/>
          </a:xfrm>
          <a:custGeom>
            <a:avLst/>
            <a:gdLst/>
            <a:ahLst/>
            <a:cxnLst/>
            <a:rect l="l" t="t" r="r" b="b"/>
            <a:pathLst>
              <a:path w="7900416" h="8229600">
                <a:moveTo>
                  <a:pt x="0" y="0"/>
                </a:moveTo>
                <a:lnTo>
                  <a:pt x="7900416" y="0"/>
                </a:lnTo>
                <a:lnTo>
                  <a:pt x="79004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774062" y="1198649"/>
            <a:ext cx="7202123" cy="935141"/>
            <a:chOff x="0" y="0"/>
            <a:chExt cx="3385457" cy="4395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85457" cy="439576"/>
            </a:xfrm>
            <a:custGeom>
              <a:avLst/>
              <a:gdLst/>
              <a:ahLst/>
              <a:cxnLst/>
              <a:rect l="l" t="t" r="r" b="b"/>
              <a:pathLst>
                <a:path w="3385457" h="439576">
                  <a:moveTo>
                    <a:pt x="3182257" y="0"/>
                  </a:moveTo>
                  <a:cubicBezTo>
                    <a:pt x="3294481" y="0"/>
                    <a:pt x="3385457" y="98402"/>
                    <a:pt x="3385457" y="219788"/>
                  </a:cubicBezTo>
                  <a:cubicBezTo>
                    <a:pt x="3385457" y="341174"/>
                    <a:pt x="3294481" y="439576"/>
                    <a:pt x="3182257" y="439576"/>
                  </a:cubicBezTo>
                  <a:lnTo>
                    <a:pt x="203200" y="439576"/>
                  </a:lnTo>
                  <a:cubicBezTo>
                    <a:pt x="90976" y="439576"/>
                    <a:pt x="0" y="341174"/>
                    <a:pt x="0" y="219788"/>
                  </a:cubicBezTo>
                  <a:cubicBezTo>
                    <a:pt x="0" y="9840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3385457" cy="506251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35975" y="1190860"/>
            <a:ext cx="7140211" cy="869130"/>
            <a:chOff x="0" y="0"/>
            <a:chExt cx="3338718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38718" cy="406400"/>
            </a:xfrm>
            <a:custGeom>
              <a:avLst/>
              <a:gdLst/>
              <a:ahLst/>
              <a:cxnLst/>
              <a:rect l="l" t="t" r="r" b="b"/>
              <a:pathLst>
                <a:path w="3338718" h="406400">
                  <a:moveTo>
                    <a:pt x="3135518" y="0"/>
                  </a:moveTo>
                  <a:cubicBezTo>
                    <a:pt x="3247742" y="0"/>
                    <a:pt x="3338718" y="90976"/>
                    <a:pt x="3338718" y="203200"/>
                  </a:cubicBezTo>
                  <a:cubicBezTo>
                    <a:pt x="3338718" y="315424"/>
                    <a:pt x="3247742" y="406400"/>
                    <a:pt x="313551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3338718" cy="473075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99674" y="1028700"/>
            <a:ext cx="1212710" cy="1193451"/>
            <a:chOff x="0" y="0"/>
            <a:chExt cx="831334" cy="8181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31334" cy="818131"/>
            </a:xfrm>
            <a:custGeom>
              <a:avLst/>
              <a:gdLst/>
              <a:ahLst/>
              <a:cxnLst/>
              <a:rect l="l" t="t" r="r" b="b"/>
              <a:pathLst>
                <a:path w="831334" h="818131">
                  <a:moveTo>
                    <a:pt x="415667" y="0"/>
                  </a:moveTo>
                  <a:lnTo>
                    <a:pt x="552943" y="82914"/>
                  </a:lnTo>
                  <a:lnTo>
                    <a:pt x="709588" y="119812"/>
                  </a:lnTo>
                  <a:lnTo>
                    <a:pt x="747082" y="273969"/>
                  </a:lnTo>
                  <a:lnTo>
                    <a:pt x="831334" y="409065"/>
                  </a:lnTo>
                  <a:lnTo>
                    <a:pt x="747082" y="544162"/>
                  </a:lnTo>
                  <a:lnTo>
                    <a:pt x="709588" y="698318"/>
                  </a:lnTo>
                  <a:lnTo>
                    <a:pt x="552943" y="735217"/>
                  </a:lnTo>
                  <a:lnTo>
                    <a:pt x="415667" y="818131"/>
                  </a:lnTo>
                  <a:lnTo>
                    <a:pt x="278390" y="735217"/>
                  </a:lnTo>
                  <a:lnTo>
                    <a:pt x="121746" y="698318"/>
                  </a:lnTo>
                  <a:lnTo>
                    <a:pt x="84252" y="544162"/>
                  </a:lnTo>
                  <a:lnTo>
                    <a:pt x="0" y="409065"/>
                  </a:lnTo>
                  <a:lnTo>
                    <a:pt x="84252" y="273969"/>
                  </a:lnTo>
                  <a:lnTo>
                    <a:pt x="121746" y="119812"/>
                  </a:lnTo>
                  <a:lnTo>
                    <a:pt x="278390" y="82914"/>
                  </a:lnTo>
                  <a:lnTo>
                    <a:pt x="415667" y="0"/>
                  </a:lnTo>
                  <a:close/>
                </a:path>
              </a:pathLst>
            </a:custGeom>
            <a:solidFill>
              <a:srgbClr val="000000">
                <a:alpha val="4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2885" y="73941"/>
              <a:ext cx="545563" cy="603573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99674" y="1028700"/>
            <a:ext cx="1166772" cy="1156637"/>
            <a:chOff x="0" y="0"/>
            <a:chExt cx="812800" cy="8057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05740"/>
            </a:xfrm>
            <a:custGeom>
              <a:avLst/>
              <a:gdLst/>
              <a:ahLst/>
              <a:cxnLst/>
              <a:rect l="l" t="t" r="r" b="b"/>
              <a:pathLst>
                <a:path w="812800" h="805740">
                  <a:moveTo>
                    <a:pt x="406400" y="0"/>
                  </a:moveTo>
                  <a:lnTo>
                    <a:pt x="540616" y="81658"/>
                  </a:lnTo>
                  <a:lnTo>
                    <a:pt x="693768" y="117998"/>
                  </a:lnTo>
                  <a:lnTo>
                    <a:pt x="730427" y="269820"/>
                  </a:lnTo>
                  <a:lnTo>
                    <a:pt x="812800" y="402870"/>
                  </a:lnTo>
                  <a:lnTo>
                    <a:pt x="730427" y="535920"/>
                  </a:lnTo>
                  <a:lnTo>
                    <a:pt x="693768" y="687742"/>
                  </a:lnTo>
                  <a:lnTo>
                    <a:pt x="540616" y="724082"/>
                  </a:lnTo>
                  <a:lnTo>
                    <a:pt x="406400" y="805740"/>
                  </a:lnTo>
                  <a:lnTo>
                    <a:pt x="272184" y="724082"/>
                  </a:lnTo>
                  <a:lnTo>
                    <a:pt x="119032" y="687742"/>
                  </a:lnTo>
                  <a:lnTo>
                    <a:pt x="82374" y="535920"/>
                  </a:lnTo>
                  <a:lnTo>
                    <a:pt x="0" y="402870"/>
                  </a:lnTo>
                  <a:lnTo>
                    <a:pt x="82374" y="269820"/>
                  </a:lnTo>
                  <a:lnTo>
                    <a:pt x="119032" y="117998"/>
                  </a:lnTo>
                  <a:lnTo>
                    <a:pt x="272184" y="81658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39700" y="71812"/>
              <a:ext cx="533400" cy="595442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202499">
            <a:off x="1522924" y="1246883"/>
            <a:ext cx="720272" cy="720272"/>
            <a:chOff x="0" y="0"/>
            <a:chExt cx="596900" cy="5969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297180" y="297180"/>
                  </a:moveTo>
                  <a:cubicBezTo>
                    <a:pt x="287020" y="464820"/>
                    <a:pt x="158750" y="593090"/>
                    <a:pt x="0" y="596900"/>
                  </a:cubicBezTo>
                  <a:cubicBezTo>
                    <a:pt x="2540" y="436880"/>
                    <a:pt x="130810" y="307340"/>
                    <a:pt x="297180" y="297180"/>
                  </a:cubicBezTo>
                  <a:close/>
                  <a:cubicBezTo>
                    <a:pt x="464820" y="307340"/>
                    <a:pt x="593090" y="436880"/>
                    <a:pt x="596900" y="596900"/>
                  </a:cubicBezTo>
                  <a:cubicBezTo>
                    <a:pt x="436880" y="593090"/>
                    <a:pt x="307340" y="464820"/>
                    <a:pt x="297180" y="297180"/>
                  </a:cubicBezTo>
                  <a:close/>
                  <a:moveTo>
                    <a:pt x="0" y="0"/>
                  </a:moveTo>
                  <a:cubicBezTo>
                    <a:pt x="158750" y="2540"/>
                    <a:pt x="287020" y="130810"/>
                    <a:pt x="297180" y="297180"/>
                  </a:cubicBezTo>
                  <a:cubicBezTo>
                    <a:pt x="130810" y="287020"/>
                    <a:pt x="2540" y="158750"/>
                    <a:pt x="0" y="0"/>
                  </a:cubicBezTo>
                  <a:close/>
                  <a:moveTo>
                    <a:pt x="596900" y="0"/>
                  </a:moveTo>
                  <a:cubicBezTo>
                    <a:pt x="593090" y="158750"/>
                    <a:pt x="464820" y="287020"/>
                    <a:pt x="297180" y="297180"/>
                  </a:cubicBezTo>
                  <a:cubicBezTo>
                    <a:pt x="307340" y="130810"/>
                    <a:pt x="436880" y="2540"/>
                    <a:pt x="596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EDA04">
                    <a:alpha val="100000"/>
                  </a:srgbClr>
                </a:gs>
                <a:gs pos="100000">
                  <a:srgbClr val="FAA60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60325"/>
              <a:ext cx="342900" cy="409575"/>
            </a:xfrm>
            <a:prstGeom prst="rect">
              <a:avLst/>
            </a:prstGeom>
          </p:spPr>
          <p:txBody>
            <a:bodyPr lIns="39597" tIns="39597" rIns="39597" bIns="39597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466446" y="2497381"/>
            <a:ext cx="6409803" cy="3158906"/>
            <a:chOff x="0" y="0"/>
            <a:chExt cx="8546404" cy="4211875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8546404" cy="4211875"/>
              <a:chOff x="0" y="0"/>
              <a:chExt cx="1972165" cy="97193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972165" cy="971931"/>
              </a:xfrm>
              <a:custGeom>
                <a:avLst/>
                <a:gdLst/>
                <a:ahLst/>
                <a:cxnLst/>
                <a:rect l="l" t="t" r="r" b="b"/>
                <a:pathLst>
                  <a:path w="1972165" h="971931">
                    <a:moveTo>
                      <a:pt x="61599" y="0"/>
                    </a:moveTo>
                    <a:lnTo>
                      <a:pt x="1910566" y="0"/>
                    </a:lnTo>
                    <a:cubicBezTo>
                      <a:pt x="1926903" y="0"/>
                      <a:pt x="1942571" y="6490"/>
                      <a:pt x="1954123" y="18042"/>
                    </a:cubicBezTo>
                    <a:cubicBezTo>
                      <a:pt x="1965675" y="29594"/>
                      <a:pt x="1972165" y="45262"/>
                      <a:pt x="1972165" y="61599"/>
                    </a:cubicBezTo>
                    <a:lnTo>
                      <a:pt x="1972165" y="910332"/>
                    </a:lnTo>
                    <a:cubicBezTo>
                      <a:pt x="1972165" y="926669"/>
                      <a:pt x="1965675" y="942337"/>
                      <a:pt x="1954123" y="953889"/>
                    </a:cubicBezTo>
                    <a:cubicBezTo>
                      <a:pt x="1942571" y="965441"/>
                      <a:pt x="1926903" y="971931"/>
                      <a:pt x="1910566" y="971931"/>
                    </a:cubicBezTo>
                    <a:lnTo>
                      <a:pt x="61599" y="971931"/>
                    </a:lnTo>
                    <a:cubicBezTo>
                      <a:pt x="45262" y="971931"/>
                      <a:pt x="29594" y="965441"/>
                      <a:pt x="18042" y="953889"/>
                    </a:cubicBezTo>
                    <a:cubicBezTo>
                      <a:pt x="6490" y="942337"/>
                      <a:pt x="0" y="926669"/>
                      <a:pt x="0" y="910332"/>
                    </a:cubicBezTo>
                    <a:lnTo>
                      <a:pt x="0" y="61599"/>
                    </a:lnTo>
                    <a:cubicBezTo>
                      <a:pt x="0" y="45262"/>
                      <a:pt x="6490" y="29594"/>
                      <a:pt x="18042" y="18042"/>
                    </a:cubicBezTo>
                    <a:cubicBezTo>
                      <a:pt x="29594" y="6490"/>
                      <a:pt x="45262" y="0"/>
                      <a:pt x="61599" y="0"/>
                    </a:cubicBezTo>
                    <a:close/>
                  </a:path>
                </a:pathLst>
              </a:custGeom>
              <a:solidFill>
                <a:srgbClr val="000000">
                  <a:alpha val="19608"/>
                </a:srgbClr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66675"/>
                <a:ext cx="1972165" cy="1038606"/>
              </a:xfrm>
              <a:prstGeom prst="rect">
                <a:avLst/>
              </a:prstGeom>
            </p:spPr>
            <p:txBody>
              <a:bodyPr lIns="48382" tIns="48382" rIns="48382" bIns="48382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0"/>
              <a:ext cx="8466854" cy="4069588"/>
              <a:chOff x="0" y="0"/>
              <a:chExt cx="1953809" cy="93909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953808" cy="939097"/>
              </a:xfrm>
              <a:custGeom>
                <a:avLst/>
                <a:gdLst/>
                <a:ahLst/>
                <a:cxnLst/>
                <a:rect l="l" t="t" r="r" b="b"/>
                <a:pathLst>
                  <a:path w="1953808" h="939097">
                    <a:moveTo>
                      <a:pt x="62178" y="0"/>
                    </a:moveTo>
                    <a:lnTo>
                      <a:pt x="1891631" y="0"/>
                    </a:lnTo>
                    <a:cubicBezTo>
                      <a:pt x="1925970" y="0"/>
                      <a:pt x="1953808" y="27838"/>
                      <a:pt x="1953808" y="62178"/>
                    </a:cubicBezTo>
                    <a:lnTo>
                      <a:pt x="1953808" y="876919"/>
                    </a:lnTo>
                    <a:cubicBezTo>
                      <a:pt x="1953808" y="893410"/>
                      <a:pt x="1947258" y="909225"/>
                      <a:pt x="1935597" y="920885"/>
                    </a:cubicBezTo>
                    <a:cubicBezTo>
                      <a:pt x="1923936" y="932546"/>
                      <a:pt x="1908121" y="939097"/>
                      <a:pt x="1891631" y="939097"/>
                    </a:cubicBezTo>
                    <a:lnTo>
                      <a:pt x="62178" y="939097"/>
                    </a:lnTo>
                    <a:cubicBezTo>
                      <a:pt x="45687" y="939097"/>
                      <a:pt x="29872" y="932546"/>
                      <a:pt x="18211" y="920885"/>
                    </a:cubicBezTo>
                    <a:cubicBezTo>
                      <a:pt x="6551" y="909225"/>
                      <a:pt x="0" y="893410"/>
                      <a:pt x="0" y="876919"/>
                    </a:cubicBezTo>
                    <a:lnTo>
                      <a:pt x="0" y="62178"/>
                    </a:lnTo>
                    <a:cubicBezTo>
                      <a:pt x="0" y="45687"/>
                      <a:pt x="6551" y="29872"/>
                      <a:pt x="18211" y="18211"/>
                    </a:cubicBezTo>
                    <a:cubicBezTo>
                      <a:pt x="29872" y="6551"/>
                      <a:pt x="45687" y="0"/>
                      <a:pt x="62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675" cap="rnd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66675"/>
                <a:ext cx="1953809" cy="1005772"/>
              </a:xfrm>
              <a:prstGeom prst="rect">
                <a:avLst/>
              </a:prstGeom>
            </p:spPr>
            <p:txBody>
              <a:bodyPr lIns="48382" tIns="48382" rIns="48382" bIns="48382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3258917" y="3030722"/>
            <a:ext cx="4824861" cy="1232540"/>
            <a:chOff x="0" y="0"/>
            <a:chExt cx="6433148" cy="1643387"/>
          </a:xfrm>
        </p:grpSpPr>
        <p:sp>
          <p:nvSpPr>
            <p:cNvPr id="29" name="Freeform 29"/>
            <p:cNvSpPr/>
            <p:nvPr/>
          </p:nvSpPr>
          <p:spPr>
            <a:xfrm>
              <a:off x="2886224" y="0"/>
              <a:ext cx="753883" cy="859076"/>
            </a:xfrm>
            <a:custGeom>
              <a:avLst/>
              <a:gdLst/>
              <a:ahLst/>
              <a:cxnLst/>
              <a:rect l="l" t="t" r="r" b="b"/>
              <a:pathLst>
                <a:path w="753883" h="859076">
                  <a:moveTo>
                    <a:pt x="0" y="0"/>
                  </a:moveTo>
                  <a:lnTo>
                    <a:pt x="753883" y="0"/>
                  </a:lnTo>
                  <a:lnTo>
                    <a:pt x="753883" y="859076"/>
                  </a:lnTo>
                  <a:lnTo>
                    <a:pt x="0" y="859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154435"/>
              <a:ext cx="6433148" cy="488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6"/>
                </a:lnSpc>
              </a:pPr>
              <a:r>
                <a:rPr lang="en-US" sz="252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Efisiensi Waktu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519393" y="5994140"/>
            <a:ext cx="6456792" cy="3164622"/>
            <a:chOff x="0" y="0"/>
            <a:chExt cx="1983035" cy="97193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83035" cy="971931"/>
            </a:xfrm>
            <a:custGeom>
              <a:avLst/>
              <a:gdLst/>
              <a:ahLst/>
              <a:cxnLst/>
              <a:rect l="l" t="t" r="r" b="b"/>
              <a:pathLst>
                <a:path w="1983035" h="971931">
                  <a:moveTo>
                    <a:pt x="61151" y="0"/>
                  </a:moveTo>
                  <a:lnTo>
                    <a:pt x="1921884" y="0"/>
                  </a:lnTo>
                  <a:cubicBezTo>
                    <a:pt x="1938102" y="0"/>
                    <a:pt x="1953656" y="6443"/>
                    <a:pt x="1965124" y="17911"/>
                  </a:cubicBezTo>
                  <a:cubicBezTo>
                    <a:pt x="1976592" y="29379"/>
                    <a:pt x="1983035" y="44933"/>
                    <a:pt x="1983035" y="61151"/>
                  </a:cubicBezTo>
                  <a:lnTo>
                    <a:pt x="1983035" y="910780"/>
                  </a:lnTo>
                  <a:cubicBezTo>
                    <a:pt x="1983035" y="944553"/>
                    <a:pt x="1955656" y="971931"/>
                    <a:pt x="1921884" y="971931"/>
                  </a:cubicBezTo>
                  <a:lnTo>
                    <a:pt x="61151" y="971931"/>
                  </a:lnTo>
                  <a:cubicBezTo>
                    <a:pt x="27378" y="971931"/>
                    <a:pt x="0" y="944553"/>
                    <a:pt x="0" y="910780"/>
                  </a:cubicBezTo>
                  <a:lnTo>
                    <a:pt x="0" y="61151"/>
                  </a:lnTo>
                  <a:cubicBezTo>
                    <a:pt x="0" y="27378"/>
                    <a:pt x="27378" y="0"/>
                    <a:pt x="61151" y="0"/>
                  </a:cubicBezTo>
                  <a:close/>
                </a:path>
              </a:pathLst>
            </a:custGeom>
            <a:solidFill>
              <a:srgbClr val="000000">
                <a:alpha val="19608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66675"/>
              <a:ext cx="1983035" cy="1038606"/>
            </a:xfrm>
            <a:prstGeom prst="rect">
              <a:avLst/>
            </a:prstGeom>
          </p:spPr>
          <p:txBody>
            <a:bodyPr lIns="48469" tIns="48469" rIns="48469" bIns="484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519393" y="5994140"/>
            <a:ext cx="6396693" cy="3057714"/>
            <a:chOff x="0" y="0"/>
            <a:chExt cx="1964577" cy="93909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964577" cy="939097"/>
            </a:xfrm>
            <a:custGeom>
              <a:avLst/>
              <a:gdLst/>
              <a:ahLst/>
              <a:cxnLst/>
              <a:rect l="l" t="t" r="r" b="b"/>
              <a:pathLst>
                <a:path w="1964577" h="939097">
                  <a:moveTo>
                    <a:pt x="61725" y="0"/>
                  </a:moveTo>
                  <a:lnTo>
                    <a:pt x="1902851" y="0"/>
                  </a:lnTo>
                  <a:cubicBezTo>
                    <a:pt x="1919222" y="0"/>
                    <a:pt x="1934922" y="6503"/>
                    <a:pt x="1946498" y="18079"/>
                  </a:cubicBezTo>
                  <a:cubicBezTo>
                    <a:pt x="1958074" y="29655"/>
                    <a:pt x="1964577" y="45355"/>
                    <a:pt x="1964577" y="61725"/>
                  </a:cubicBezTo>
                  <a:lnTo>
                    <a:pt x="1964577" y="877372"/>
                  </a:lnTo>
                  <a:cubicBezTo>
                    <a:pt x="1964577" y="911462"/>
                    <a:pt x="1936941" y="939097"/>
                    <a:pt x="1902851" y="939097"/>
                  </a:cubicBezTo>
                  <a:lnTo>
                    <a:pt x="61725" y="939097"/>
                  </a:lnTo>
                  <a:cubicBezTo>
                    <a:pt x="45355" y="939097"/>
                    <a:pt x="29655" y="932594"/>
                    <a:pt x="18079" y="921018"/>
                  </a:cubicBezTo>
                  <a:cubicBezTo>
                    <a:pt x="6503" y="909442"/>
                    <a:pt x="0" y="893742"/>
                    <a:pt x="0" y="877372"/>
                  </a:cubicBezTo>
                  <a:lnTo>
                    <a:pt x="0" y="61725"/>
                  </a:lnTo>
                  <a:cubicBezTo>
                    <a:pt x="0" y="27635"/>
                    <a:pt x="27635" y="0"/>
                    <a:pt x="61725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66675"/>
              <a:ext cx="1964577" cy="1005772"/>
            </a:xfrm>
            <a:prstGeom prst="rect">
              <a:avLst/>
            </a:prstGeom>
          </p:spPr>
          <p:txBody>
            <a:bodyPr lIns="48469" tIns="48469" rIns="48469" bIns="484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258917" y="6500941"/>
            <a:ext cx="4833591" cy="1272358"/>
            <a:chOff x="0" y="0"/>
            <a:chExt cx="6444789" cy="1696478"/>
          </a:xfrm>
        </p:grpSpPr>
        <p:sp>
          <p:nvSpPr>
            <p:cNvPr id="38" name="Freeform 38"/>
            <p:cNvSpPr/>
            <p:nvPr/>
          </p:nvSpPr>
          <p:spPr>
            <a:xfrm>
              <a:off x="2887834" y="0"/>
              <a:ext cx="669120" cy="910747"/>
            </a:xfrm>
            <a:custGeom>
              <a:avLst/>
              <a:gdLst/>
              <a:ahLst/>
              <a:cxnLst/>
              <a:rect l="l" t="t" r="r" b="b"/>
              <a:pathLst>
                <a:path w="669120" h="910747">
                  <a:moveTo>
                    <a:pt x="0" y="0"/>
                  </a:moveTo>
                  <a:lnTo>
                    <a:pt x="669120" y="0"/>
                  </a:lnTo>
                  <a:lnTo>
                    <a:pt x="669120" y="910747"/>
                  </a:lnTo>
                  <a:lnTo>
                    <a:pt x="0" y="910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1197081"/>
              <a:ext cx="6444789" cy="499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1"/>
                </a:lnSpc>
              </a:pPr>
              <a:r>
                <a:rPr lang="en-US" sz="2525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Dual Degree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516150" y="5994140"/>
            <a:ext cx="6516140" cy="3164622"/>
            <a:chOff x="0" y="0"/>
            <a:chExt cx="2001262" cy="97193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001262" cy="971931"/>
            </a:xfrm>
            <a:custGeom>
              <a:avLst/>
              <a:gdLst/>
              <a:ahLst/>
              <a:cxnLst/>
              <a:rect l="l" t="t" r="r" b="b"/>
              <a:pathLst>
                <a:path w="2001262" h="971931">
                  <a:moveTo>
                    <a:pt x="60594" y="0"/>
                  </a:moveTo>
                  <a:lnTo>
                    <a:pt x="1940668" y="0"/>
                  </a:lnTo>
                  <a:cubicBezTo>
                    <a:pt x="1974133" y="0"/>
                    <a:pt x="2001262" y="27129"/>
                    <a:pt x="2001262" y="60594"/>
                  </a:cubicBezTo>
                  <a:lnTo>
                    <a:pt x="2001262" y="911337"/>
                  </a:lnTo>
                  <a:cubicBezTo>
                    <a:pt x="2001262" y="944802"/>
                    <a:pt x="1974133" y="971931"/>
                    <a:pt x="1940668" y="971931"/>
                  </a:cubicBezTo>
                  <a:lnTo>
                    <a:pt x="60594" y="971931"/>
                  </a:lnTo>
                  <a:cubicBezTo>
                    <a:pt x="27129" y="971931"/>
                    <a:pt x="0" y="944802"/>
                    <a:pt x="0" y="911337"/>
                  </a:cubicBezTo>
                  <a:lnTo>
                    <a:pt x="0" y="60594"/>
                  </a:lnTo>
                  <a:cubicBezTo>
                    <a:pt x="0" y="27129"/>
                    <a:pt x="27129" y="0"/>
                    <a:pt x="60594" y="0"/>
                  </a:cubicBezTo>
                  <a:close/>
                </a:path>
              </a:pathLst>
            </a:custGeom>
            <a:solidFill>
              <a:srgbClr val="000000">
                <a:alpha val="19608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66675"/>
              <a:ext cx="2001262" cy="1038606"/>
            </a:xfrm>
            <a:prstGeom prst="rect">
              <a:avLst/>
            </a:prstGeom>
          </p:spPr>
          <p:txBody>
            <a:bodyPr lIns="49994" tIns="49994" rIns="49994" bIns="49994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516150" y="5994140"/>
            <a:ext cx="6455488" cy="3057714"/>
            <a:chOff x="0" y="0"/>
            <a:chExt cx="1982634" cy="939097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982634" cy="939097"/>
            </a:xfrm>
            <a:custGeom>
              <a:avLst/>
              <a:gdLst/>
              <a:ahLst/>
              <a:cxnLst/>
              <a:rect l="l" t="t" r="r" b="b"/>
              <a:pathLst>
                <a:path w="1982634" h="939097">
                  <a:moveTo>
                    <a:pt x="61163" y="0"/>
                  </a:moveTo>
                  <a:lnTo>
                    <a:pt x="1921471" y="0"/>
                  </a:lnTo>
                  <a:cubicBezTo>
                    <a:pt x="1937692" y="0"/>
                    <a:pt x="1953249" y="6444"/>
                    <a:pt x="1964720" y="17914"/>
                  </a:cubicBezTo>
                  <a:cubicBezTo>
                    <a:pt x="1976190" y="29385"/>
                    <a:pt x="1982634" y="44942"/>
                    <a:pt x="1982634" y="61163"/>
                  </a:cubicBezTo>
                  <a:lnTo>
                    <a:pt x="1982634" y="877934"/>
                  </a:lnTo>
                  <a:cubicBezTo>
                    <a:pt x="1982634" y="911713"/>
                    <a:pt x="1955250" y="939097"/>
                    <a:pt x="1921471" y="939097"/>
                  </a:cubicBezTo>
                  <a:lnTo>
                    <a:pt x="61163" y="939097"/>
                  </a:lnTo>
                  <a:cubicBezTo>
                    <a:pt x="44942" y="939097"/>
                    <a:pt x="29385" y="932653"/>
                    <a:pt x="17914" y="921183"/>
                  </a:cubicBezTo>
                  <a:cubicBezTo>
                    <a:pt x="6444" y="909712"/>
                    <a:pt x="0" y="894155"/>
                    <a:pt x="0" y="877934"/>
                  </a:cubicBezTo>
                  <a:lnTo>
                    <a:pt x="0" y="61163"/>
                  </a:lnTo>
                  <a:cubicBezTo>
                    <a:pt x="0" y="44942"/>
                    <a:pt x="6444" y="29385"/>
                    <a:pt x="17914" y="17914"/>
                  </a:cubicBezTo>
                  <a:cubicBezTo>
                    <a:pt x="29385" y="6444"/>
                    <a:pt x="44942" y="0"/>
                    <a:pt x="61163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66675"/>
              <a:ext cx="1982634" cy="1005772"/>
            </a:xfrm>
            <a:prstGeom prst="rect">
              <a:avLst/>
            </a:prstGeom>
          </p:spPr>
          <p:txBody>
            <a:bodyPr lIns="49994" tIns="49994" rIns="49994" bIns="49994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46" name="Freeform 46"/>
          <p:cNvSpPr/>
          <p:nvPr/>
        </p:nvSpPr>
        <p:spPr>
          <a:xfrm>
            <a:off x="12350635" y="6490151"/>
            <a:ext cx="646970" cy="646970"/>
          </a:xfrm>
          <a:custGeom>
            <a:avLst/>
            <a:gdLst/>
            <a:ahLst/>
            <a:cxnLst/>
            <a:rect l="l" t="t" r="r" b="b"/>
            <a:pathLst>
              <a:path w="646970" h="646970">
                <a:moveTo>
                  <a:pt x="0" y="0"/>
                </a:moveTo>
                <a:lnTo>
                  <a:pt x="646970" y="0"/>
                </a:lnTo>
                <a:lnTo>
                  <a:pt x="646970" y="646970"/>
                </a:lnTo>
                <a:lnTo>
                  <a:pt x="0" y="6469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7" name="Group 47"/>
          <p:cNvGrpSpPr/>
          <p:nvPr/>
        </p:nvGrpSpPr>
        <p:grpSpPr>
          <a:xfrm>
            <a:off x="1689841" y="1449759"/>
            <a:ext cx="317135" cy="317135"/>
            <a:chOff x="0" y="0"/>
            <a:chExt cx="736600" cy="7366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90026" y="638"/>
                  </a:moveTo>
                  <a:lnTo>
                    <a:pt x="422581" y="119244"/>
                  </a:lnTo>
                  <a:cubicBezTo>
                    <a:pt x="430418" y="120959"/>
                    <a:pt x="438172" y="123037"/>
                    <a:pt x="445812" y="125477"/>
                  </a:cubicBezTo>
                  <a:lnTo>
                    <a:pt x="533311" y="39039"/>
                  </a:lnTo>
                  <a:cubicBezTo>
                    <a:pt x="546273" y="45537"/>
                    <a:pt x="558838" y="52788"/>
                    <a:pt x="570944" y="60764"/>
                  </a:cubicBezTo>
                  <a:lnTo>
                    <a:pt x="539835" y="179761"/>
                  </a:lnTo>
                  <a:cubicBezTo>
                    <a:pt x="545769" y="185157"/>
                    <a:pt x="551444" y="190831"/>
                    <a:pt x="556842" y="196759"/>
                  </a:cubicBezTo>
                  <a:lnTo>
                    <a:pt x="675838" y="165649"/>
                  </a:lnTo>
                  <a:cubicBezTo>
                    <a:pt x="683815" y="177767"/>
                    <a:pt x="691071" y="190330"/>
                    <a:pt x="697565" y="203284"/>
                  </a:cubicBezTo>
                  <a:lnTo>
                    <a:pt x="611125" y="290780"/>
                  </a:lnTo>
                  <a:cubicBezTo>
                    <a:pt x="613565" y="298422"/>
                    <a:pt x="615641" y="306175"/>
                    <a:pt x="617350" y="314011"/>
                  </a:cubicBezTo>
                  <a:lnTo>
                    <a:pt x="735959" y="346570"/>
                  </a:lnTo>
                  <a:cubicBezTo>
                    <a:pt x="736813" y="361044"/>
                    <a:pt x="736813" y="375559"/>
                    <a:pt x="735959" y="390020"/>
                  </a:cubicBezTo>
                  <a:lnTo>
                    <a:pt x="617350" y="422579"/>
                  </a:lnTo>
                  <a:cubicBezTo>
                    <a:pt x="615641" y="430414"/>
                    <a:pt x="613565" y="438167"/>
                    <a:pt x="611125" y="445808"/>
                  </a:cubicBezTo>
                  <a:lnTo>
                    <a:pt x="697565" y="533306"/>
                  </a:lnTo>
                  <a:cubicBezTo>
                    <a:pt x="691071" y="546274"/>
                    <a:pt x="683815" y="558837"/>
                    <a:pt x="675838" y="570940"/>
                  </a:cubicBezTo>
                  <a:lnTo>
                    <a:pt x="556842" y="539831"/>
                  </a:lnTo>
                  <a:cubicBezTo>
                    <a:pt x="551444" y="545772"/>
                    <a:pt x="545769" y="551447"/>
                    <a:pt x="539835" y="556843"/>
                  </a:cubicBezTo>
                  <a:lnTo>
                    <a:pt x="570944" y="675839"/>
                  </a:lnTo>
                  <a:cubicBezTo>
                    <a:pt x="558838" y="683816"/>
                    <a:pt x="546273" y="691067"/>
                    <a:pt x="533311" y="697564"/>
                  </a:cubicBezTo>
                  <a:lnTo>
                    <a:pt x="445812" y="611127"/>
                  </a:lnTo>
                  <a:cubicBezTo>
                    <a:pt x="438172" y="613566"/>
                    <a:pt x="430418" y="615644"/>
                    <a:pt x="422581" y="617346"/>
                  </a:cubicBezTo>
                  <a:lnTo>
                    <a:pt x="390026" y="735951"/>
                  </a:lnTo>
                  <a:cubicBezTo>
                    <a:pt x="375553" y="736816"/>
                    <a:pt x="361043" y="736816"/>
                    <a:pt x="346570" y="735951"/>
                  </a:cubicBezTo>
                  <a:lnTo>
                    <a:pt x="314013" y="617346"/>
                  </a:lnTo>
                  <a:cubicBezTo>
                    <a:pt x="306175" y="615644"/>
                    <a:pt x="298423" y="613566"/>
                    <a:pt x="290783" y="611127"/>
                  </a:cubicBezTo>
                  <a:lnTo>
                    <a:pt x="203286" y="697564"/>
                  </a:lnTo>
                  <a:cubicBezTo>
                    <a:pt x="190318" y="691067"/>
                    <a:pt x="177754" y="683816"/>
                    <a:pt x="165651" y="675839"/>
                  </a:cubicBezTo>
                  <a:lnTo>
                    <a:pt x="196760" y="556843"/>
                  </a:lnTo>
                  <a:cubicBezTo>
                    <a:pt x="190820" y="551447"/>
                    <a:pt x="185158" y="545772"/>
                    <a:pt x="179748" y="539831"/>
                  </a:cubicBezTo>
                  <a:lnTo>
                    <a:pt x="60764" y="570940"/>
                  </a:lnTo>
                  <a:cubicBezTo>
                    <a:pt x="52774" y="558837"/>
                    <a:pt x="45524" y="546274"/>
                    <a:pt x="39026" y="533306"/>
                  </a:cubicBezTo>
                  <a:lnTo>
                    <a:pt x="125465" y="445808"/>
                  </a:lnTo>
                  <a:cubicBezTo>
                    <a:pt x="123024" y="438167"/>
                    <a:pt x="120947" y="430414"/>
                    <a:pt x="119246" y="422579"/>
                  </a:cubicBezTo>
                  <a:lnTo>
                    <a:pt x="638" y="390020"/>
                  </a:lnTo>
                  <a:cubicBezTo>
                    <a:pt x="-213" y="375559"/>
                    <a:pt x="-213" y="361044"/>
                    <a:pt x="638" y="346570"/>
                  </a:cubicBezTo>
                  <a:lnTo>
                    <a:pt x="119246" y="314011"/>
                  </a:lnTo>
                  <a:cubicBezTo>
                    <a:pt x="120947" y="306175"/>
                    <a:pt x="123024" y="298422"/>
                    <a:pt x="125465" y="290780"/>
                  </a:cubicBezTo>
                  <a:lnTo>
                    <a:pt x="39026" y="203284"/>
                  </a:lnTo>
                  <a:cubicBezTo>
                    <a:pt x="45524" y="190330"/>
                    <a:pt x="52774" y="177767"/>
                    <a:pt x="60764" y="165649"/>
                  </a:cubicBezTo>
                  <a:lnTo>
                    <a:pt x="179748" y="196759"/>
                  </a:lnTo>
                  <a:cubicBezTo>
                    <a:pt x="185158" y="190831"/>
                    <a:pt x="190820" y="185157"/>
                    <a:pt x="196760" y="179761"/>
                  </a:cubicBezTo>
                  <a:lnTo>
                    <a:pt x="165651" y="60764"/>
                  </a:lnTo>
                  <a:cubicBezTo>
                    <a:pt x="177754" y="52788"/>
                    <a:pt x="190318" y="45537"/>
                    <a:pt x="203286" y="39039"/>
                  </a:cubicBezTo>
                  <a:lnTo>
                    <a:pt x="290783" y="125477"/>
                  </a:lnTo>
                  <a:cubicBezTo>
                    <a:pt x="298423" y="123037"/>
                    <a:pt x="306175" y="120959"/>
                    <a:pt x="314013" y="119244"/>
                  </a:cubicBezTo>
                  <a:lnTo>
                    <a:pt x="346570" y="638"/>
                  </a:lnTo>
                  <a:cubicBezTo>
                    <a:pt x="361043" y="-213"/>
                    <a:pt x="375553" y="-213"/>
                    <a:pt x="390026" y="638"/>
                  </a:cubicBezTo>
                  <a:close/>
                  <a:moveTo>
                    <a:pt x="368297" y="258167"/>
                  </a:moveTo>
                  <a:cubicBezTo>
                    <a:pt x="307513" y="258167"/>
                    <a:pt x="258164" y="307514"/>
                    <a:pt x="258164" y="368295"/>
                  </a:cubicBezTo>
                  <a:cubicBezTo>
                    <a:pt x="258164" y="429090"/>
                    <a:pt x="307513" y="478437"/>
                    <a:pt x="368297" y="478437"/>
                  </a:cubicBezTo>
                  <a:cubicBezTo>
                    <a:pt x="429081" y="478437"/>
                    <a:pt x="478431" y="429090"/>
                    <a:pt x="478431" y="368295"/>
                  </a:cubicBezTo>
                  <a:cubicBezTo>
                    <a:pt x="478431" y="307514"/>
                    <a:pt x="429081" y="258167"/>
                    <a:pt x="368297" y="258167"/>
                  </a:cubicBezTo>
                  <a:close/>
                </a:path>
              </a:pathLst>
            </a:custGeom>
            <a:gradFill rotWithShape="1">
              <a:gsLst>
                <a:gs pos="0">
                  <a:srgbClr val="FAA602">
                    <a:alpha val="100000"/>
                  </a:srgbClr>
                </a:gs>
                <a:gs pos="25000">
                  <a:srgbClr val="FEDA04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7500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90500" y="123825"/>
              <a:ext cx="355600" cy="422275"/>
            </a:xfrm>
            <a:prstGeom prst="rect">
              <a:avLst/>
            </a:prstGeom>
          </p:spPr>
          <p:txBody>
            <a:bodyPr lIns="39686" tIns="39686" rIns="39686" bIns="39686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895424" y="2185337"/>
            <a:ext cx="5557393" cy="3433139"/>
            <a:chOff x="0" y="0"/>
            <a:chExt cx="7409858" cy="4577519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1313818"/>
              <a:ext cx="3413349" cy="2658275"/>
              <a:chOff x="0" y="0"/>
              <a:chExt cx="531900" cy="414237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31900" cy="414237"/>
              </a:xfrm>
              <a:custGeom>
                <a:avLst/>
                <a:gdLst/>
                <a:ahLst/>
                <a:cxnLst/>
                <a:rect l="l" t="t" r="r" b="b"/>
                <a:pathLst>
                  <a:path w="531900" h="414237">
                    <a:moveTo>
                      <a:pt x="55729" y="0"/>
                    </a:moveTo>
                    <a:lnTo>
                      <a:pt x="476172" y="0"/>
                    </a:lnTo>
                    <a:cubicBezTo>
                      <a:pt x="506950" y="0"/>
                      <a:pt x="531900" y="24951"/>
                      <a:pt x="531900" y="55729"/>
                    </a:cubicBezTo>
                    <a:lnTo>
                      <a:pt x="531900" y="358509"/>
                    </a:lnTo>
                    <a:cubicBezTo>
                      <a:pt x="531900" y="373289"/>
                      <a:pt x="526029" y="387464"/>
                      <a:pt x="515578" y="397915"/>
                    </a:cubicBezTo>
                    <a:cubicBezTo>
                      <a:pt x="505126" y="408366"/>
                      <a:pt x="490952" y="414237"/>
                      <a:pt x="476172" y="414237"/>
                    </a:cubicBezTo>
                    <a:lnTo>
                      <a:pt x="55729" y="414237"/>
                    </a:lnTo>
                    <a:cubicBezTo>
                      <a:pt x="40948" y="414237"/>
                      <a:pt x="26774" y="408366"/>
                      <a:pt x="16323" y="397915"/>
                    </a:cubicBezTo>
                    <a:cubicBezTo>
                      <a:pt x="5871" y="387464"/>
                      <a:pt x="0" y="373289"/>
                      <a:pt x="0" y="358509"/>
                    </a:cubicBezTo>
                    <a:lnTo>
                      <a:pt x="0" y="55729"/>
                    </a:lnTo>
                    <a:cubicBezTo>
                      <a:pt x="0" y="40948"/>
                      <a:pt x="5871" y="26774"/>
                      <a:pt x="16323" y="16323"/>
                    </a:cubicBezTo>
                    <a:cubicBezTo>
                      <a:pt x="26774" y="5871"/>
                      <a:pt x="40948" y="0"/>
                      <a:pt x="55729" y="0"/>
                    </a:cubicBezTo>
                    <a:close/>
                  </a:path>
                </a:pathLst>
              </a:custGeom>
              <a:solidFill>
                <a:srgbClr val="000000">
                  <a:alpha val="19608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66675"/>
                <a:ext cx="531900" cy="4809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0" y="1247019"/>
              <a:ext cx="3311117" cy="2636825"/>
              <a:chOff x="0" y="0"/>
              <a:chExt cx="541575" cy="431286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541575" cy="431286"/>
              </a:xfrm>
              <a:custGeom>
                <a:avLst/>
                <a:gdLst/>
                <a:ahLst/>
                <a:cxnLst/>
                <a:rect l="l" t="t" r="r" b="b"/>
                <a:pathLst>
                  <a:path w="541575" h="431286">
                    <a:moveTo>
                      <a:pt x="57449" y="0"/>
                    </a:moveTo>
                    <a:lnTo>
                      <a:pt x="484126" y="0"/>
                    </a:lnTo>
                    <a:cubicBezTo>
                      <a:pt x="515854" y="0"/>
                      <a:pt x="541575" y="25721"/>
                      <a:pt x="541575" y="57449"/>
                    </a:cubicBezTo>
                    <a:lnTo>
                      <a:pt x="541575" y="373837"/>
                    </a:lnTo>
                    <a:cubicBezTo>
                      <a:pt x="541575" y="405565"/>
                      <a:pt x="515854" y="431286"/>
                      <a:pt x="484126" y="431286"/>
                    </a:cubicBezTo>
                    <a:lnTo>
                      <a:pt x="57449" y="431286"/>
                    </a:lnTo>
                    <a:cubicBezTo>
                      <a:pt x="25721" y="431286"/>
                      <a:pt x="0" y="405565"/>
                      <a:pt x="0" y="373837"/>
                    </a:cubicBezTo>
                    <a:lnTo>
                      <a:pt x="0" y="57449"/>
                    </a:lnTo>
                    <a:cubicBezTo>
                      <a:pt x="0" y="25721"/>
                      <a:pt x="25721" y="0"/>
                      <a:pt x="574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66675"/>
                <a:ext cx="541575" cy="4979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294988" y="970918"/>
              <a:ext cx="2928379" cy="2838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05"/>
                </a:lnSpc>
              </a:pPr>
              <a:r>
                <a:rPr lang="en-US" sz="12289" b="1" spc="-1142">
                  <a:gradFill>
                    <a:gsLst>
                      <a:gs pos="0">
                        <a:srgbClr val="FFFFFF">
                          <a:alpha val="100000"/>
                        </a:srgbClr>
                      </a:gs>
                      <a:gs pos="100000">
                        <a:srgbClr val="FEDA04">
                          <a:alpha val="100000"/>
                        </a:srgbClr>
                      </a:gs>
                    </a:gsLst>
                    <a:lin ang="5400000"/>
                  </a:gradFill>
                  <a:latin typeface="Poppins Bold"/>
                  <a:ea typeface="Poppins Bold"/>
                  <a:cs typeface="Poppins Bold"/>
                  <a:sym typeface="Poppins Bold"/>
                </a:rPr>
                <a:t>3,5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280976" y="4109653"/>
              <a:ext cx="2851397" cy="467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5"/>
                </a:lnSpc>
              </a:pPr>
              <a:r>
                <a:rPr lang="en-US" sz="2025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Tahun Sarjana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4159352" y="4109653"/>
              <a:ext cx="2851397" cy="467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5"/>
                </a:lnSpc>
              </a:pPr>
              <a:r>
                <a:rPr lang="en-US" sz="2025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Tahun Magister</a:t>
              </a: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3996509" y="1313818"/>
              <a:ext cx="3413349" cy="2658275"/>
              <a:chOff x="0" y="0"/>
              <a:chExt cx="531900" cy="414237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531900" cy="414237"/>
              </a:xfrm>
              <a:custGeom>
                <a:avLst/>
                <a:gdLst/>
                <a:ahLst/>
                <a:cxnLst/>
                <a:rect l="l" t="t" r="r" b="b"/>
                <a:pathLst>
                  <a:path w="531900" h="414237">
                    <a:moveTo>
                      <a:pt x="55729" y="0"/>
                    </a:moveTo>
                    <a:lnTo>
                      <a:pt x="476172" y="0"/>
                    </a:lnTo>
                    <a:cubicBezTo>
                      <a:pt x="506950" y="0"/>
                      <a:pt x="531900" y="24951"/>
                      <a:pt x="531900" y="55729"/>
                    </a:cubicBezTo>
                    <a:lnTo>
                      <a:pt x="531900" y="358509"/>
                    </a:lnTo>
                    <a:cubicBezTo>
                      <a:pt x="531900" y="373289"/>
                      <a:pt x="526029" y="387464"/>
                      <a:pt x="515578" y="397915"/>
                    </a:cubicBezTo>
                    <a:cubicBezTo>
                      <a:pt x="505126" y="408366"/>
                      <a:pt x="490952" y="414237"/>
                      <a:pt x="476172" y="414237"/>
                    </a:cubicBezTo>
                    <a:lnTo>
                      <a:pt x="55729" y="414237"/>
                    </a:lnTo>
                    <a:cubicBezTo>
                      <a:pt x="40948" y="414237"/>
                      <a:pt x="26774" y="408366"/>
                      <a:pt x="16323" y="397915"/>
                    </a:cubicBezTo>
                    <a:cubicBezTo>
                      <a:pt x="5871" y="387464"/>
                      <a:pt x="0" y="373289"/>
                      <a:pt x="0" y="358509"/>
                    </a:cubicBezTo>
                    <a:lnTo>
                      <a:pt x="0" y="55729"/>
                    </a:lnTo>
                    <a:cubicBezTo>
                      <a:pt x="0" y="40948"/>
                      <a:pt x="5871" y="26774"/>
                      <a:pt x="16323" y="16323"/>
                    </a:cubicBezTo>
                    <a:cubicBezTo>
                      <a:pt x="26774" y="5871"/>
                      <a:pt x="40948" y="0"/>
                      <a:pt x="55729" y="0"/>
                    </a:cubicBezTo>
                    <a:close/>
                  </a:path>
                </a:pathLst>
              </a:custGeom>
              <a:solidFill>
                <a:srgbClr val="000000">
                  <a:alpha val="19608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66675"/>
                <a:ext cx="531900" cy="4809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3996509" y="1247019"/>
              <a:ext cx="3311117" cy="2636825"/>
              <a:chOff x="0" y="0"/>
              <a:chExt cx="541575" cy="431286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41575" cy="431286"/>
              </a:xfrm>
              <a:custGeom>
                <a:avLst/>
                <a:gdLst/>
                <a:ahLst/>
                <a:cxnLst/>
                <a:rect l="l" t="t" r="r" b="b"/>
                <a:pathLst>
                  <a:path w="541575" h="431286">
                    <a:moveTo>
                      <a:pt x="57449" y="0"/>
                    </a:moveTo>
                    <a:lnTo>
                      <a:pt x="484126" y="0"/>
                    </a:lnTo>
                    <a:cubicBezTo>
                      <a:pt x="515854" y="0"/>
                      <a:pt x="541575" y="25721"/>
                      <a:pt x="541575" y="57449"/>
                    </a:cubicBezTo>
                    <a:lnTo>
                      <a:pt x="541575" y="373837"/>
                    </a:lnTo>
                    <a:cubicBezTo>
                      <a:pt x="541575" y="405565"/>
                      <a:pt x="515854" y="431286"/>
                      <a:pt x="484126" y="431286"/>
                    </a:cubicBezTo>
                    <a:lnTo>
                      <a:pt x="57449" y="431286"/>
                    </a:lnTo>
                    <a:cubicBezTo>
                      <a:pt x="25721" y="431286"/>
                      <a:pt x="0" y="405565"/>
                      <a:pt x="0" y="373837"/>
                    </a:cubicBezTo>
                    <a:lnTo>
                      <a:pt x="0" y="57449"/>
                    </a:lnTo>
                    <a:cubicBezTo>
                      <a:pt x="0" y="25721"/>
                      <a:pt x="25721" y="0"/>
                      <a:pt x="574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66675"/>
                <a:ext cx="541575" cy="4979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66" name="TextBox 66"/>
            <p:cNvSpPr txBox="1"/>
            <p:nvPr/>
          </p:nvSpPr>
          <p:spPr>
            <a:xfrm>
              <a:off x="4187878" y="974770"/>
              <a:ext cx="2928379" cy="2838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205"/>
                </a:lnSpc>
              </a:pPr>
              <a:r>
                <a:rPr lang="en-US" sz="12289" b="1" spc="-1142">
                  <a:gradFill>
                    <a:gsLst>
                      <a:gs pos="0">
                        <a:srgbClr val="FFFFFF">
                          <a:alpha val="100000"/>
                        </a:srgbClr>
                      </a:gs>
                      <a:gs pos="100000">
                        <a:srgbClr val="FEDA04">
                          <a:alpha val="100000"/>
                        </a:srgbClr>
                      </a:gs>
                    </a:gsLst>
                    <a:lin ang="5400000"/>
                  </a:gradFill>
                  <a:latin typeface="Poppins Bold"/>
                  <a:ea typeface="Poppins Bold"/>
                  <a:cs typeface="Poppins Bold"/>
                  <a:sym typeface="Poppins Bold"/>
                </a:rPr>
                <a:t>1,5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2570129" y="1395373"/>
              <a:ext cx="2223654" cy="21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64"/>
                </a:lnSpc>
              </a:pPr>
              <a:r>
                <a:rPr lang="en-US" sz="9332" b="1" spc="-867">
                  <a:gradFill>
                    <a:gsLst>
                      <a:gs pos="0">
                        <a:srgbClr val="FFFFFF">
                          <a:alpha val="100000"/>
                        </a:srgbClr>
                      </a:gs>
                      <a:gs pos="50000">
                        <a:srgbClr val="FEDA04">
                          <a:alpha val="100000"/>
                        </a:srgbClr>
                      </a:gs>
                      <a:gs pos="100000">
                        <a:srgbClr val="FAA602">
                          <a:alpha val="100000"/>
                        </a:srgbClr>
                      </a:gs>
                    </a:gsLst>
                    <a:lin ang="5400000"/>
                  </a:gradFill>
                  <a:latin typeface="Poppins Bold"/>
                  <a:ea typeface="Poppins Bold"/>
                  <a:cs typeface="Poppins Bold"/>
                  <a:sym typeface="Poppins Bold"/>
                </a:rPr>
                <a:t>+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1745647" y="-114300"/>
              <a:ext cx="3918564" cy="943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93"/>
                </a:lnSpc>
              </a:pPr>
              <a:r>
                <a:rPr lang="en-US" sz="4137" b="1">
                  <a:gradFill>
                    <a:gsLst>
                      <a:gs pos="0">
                        <a:srgbClr val="38AD49">
                          <a:alpha val="100000"/>
                        </a:srgbClr>
                      </a:gs>
                      <a:gs pos="50000">
                        <a:srgbClr val="298C37">
                          <a:alpha val="100000"/>
                        </a:srgbClr>
                      </a:gs>
                      <a:gs pos="100000">
                        <a:srgbClr val="047440">
                          <a:alpha val="100000"/>
                        </a:srgbClr>
                      </a:gs>
                    </a:gsLst>
                    <a:lin ang="5400000"/>
                  </a:gradFill>
                  <a:latin typeface="Poppins Bold"/>
                  <a:ea typeface="Poppins Bold"/>
                  <a:cs typeface="Poppins Bold"/>
                  <a:sym typeface="Poppins Bold"/>
                </a:rPr>
                <a:t>Fast Track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4944672" y="606062"/>
            <a:ext cx="2644328" cy="2619187"/>
            <a:chOff x="0" y="0"/>
            <a:chExt cx="3525770" cy="3492250"/>
          </a:xfrm>
        </p:grpSpPr>
        <p:grpSp>
          <p:nvGrpSpPr>
            <p:cNvPr id="70" name="Group 70"/>
            <p:cNvGrpSpPr/>
            <p:nvPr/>
          </p:nvGrpSpPr>
          <p:grpSpPr>
            <a:xfrm rot="-556839">
              <a:off x="224662" y="228201"/>
              <a:ext cx="3076447" cy="3035847"/>
              <a:chOff x="0" y="0"/>
              <a:chExt cx="823670" cy="8128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82367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23670" h="812800">
                    <a:moveTo>
                      <a:pt x="411835" y="0"/>
                    </a:moveTo>
                    <a:lnTo>
                      <a:pt x="547846" y="82374"/>
                    </a:lnTo>
                    <a:lnTo>
                      <a:pt x="703046" y="119032"/>
                    </a:lnTo>
                    <a:lnTo>
                      <a:pt x="740195" y="272184"/>
                    </a:lnTo>
                    <a:lnTo>
                      <a:pt x="823670" y="406400"/>
                    </a:lnTo>
                    <a:lnTo>
                      <a:pt x="740195" y="540616"/>
                    </a:lnTo>
                    <a:lnTo>
                      <a:pt x="703046" y="693768"/>
                    </a:lnTo>
                    <a:lnTo>
                      <a:pt x="547846" y="730427"/>
                    </a:lnTo>
                    <a:lnTo>
                      <a:pt x="411835" y="812800"/>
                    </a:lnTo>
                    <a:lnTo>
                      <a:pt x="275824" y="730427"/>
                    </a:lnTo>
                    <a:lnTo>
                      <a:pt x="120624" y="693768"/>
                    </a:lnTo>
                    <a:lnTo>
                      <a:pt x="83476" y="540616"/>
                    </a:lnTo>
                    <a:lnTo>
                      <a:pt x="0" y="406400"/>
                    </a:lnTo>
                    <a:lnTo>
                      <a:pt x="83476" y="272184"/>
                    </a:lnTo>
                    <a:lnTo>
                      <a:pt x="120624" y="119032"/>
                    </a:lnTo>
                    <a:lnTo>
                      <a:pt x="275824" y="82374"/>
                    </a:lnTo>
                    <a:lnTo>
                      <a:pt x="41183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EDA04">
                      <a:alpha val="100000"/>
                    </a:srgbClr>
                  </a:gs>
                </a:gsLst>
                <a:lin ang="5400000"/>
              </a:gradFill>
              <a:ln w="38100" cap="sq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141568" y="73025"/>
                <a:ext cx="540533" cy="600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73" name="Freeform 73"/>
            <p:cNvSpPr/>
            <p:nvPr/>
          </p:nvSpPr>
          <p:spPr>
            <a:xfrm rot="878812">
              <a:off x="689798" y="455713"/>
              <a:ext cx="2143338" cy="2662532"/>
            </a:xfrm>
            <a:custGeom>
              <a:avLst/>
              <a:gdLst/>
              <a:ahLst/>
              <a:cxnLst/>
              <a:rect l="l" t="t" r="r" b="b"/>
              <a:pathLst>
                <a:path w="2143338" h="2662532">
                  <a:moveTo>
                    <a:pt x="0" y="0"/>
                  </a:moveTo>
                  <a:lnTo>
                    <a:pt x="2143338" y="0"/>
                  </a:lnTo>
                  <a:lnTo>
                    <a:pt x="2143338" y="2662531"/>
                  </a:lnTo>
                  <a:lnTo>
                    <a:pt x="0" y="2662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" name="Freeform 74"/>
          <p:cNvSpPr/>
          <p:nvPr/>
        </p:nvSpPr>
        <p:spPr>
          <a:xfrm rot="5400000">
            <a:off x="-2195482" y="642310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5" name="Freeform 75"/>
          <p:cNvSpPr/>
          <p:nvPr/>
        </p:nvSpPr>
        <p:spPr>
          <a:xfrm rot="5400000">
            <a:off x="-3086100" y="681363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6" name="TextBox 76"/>
          <p:cNvSpPr txBox="1"/>
          <p:nvPr/>
        </p:nvSpPr>
        <p:spPr>
          <a:xfrm>
            <a:off x="2653128" y="1230421"/>
            <a:ext cx="6490872" cy="68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8"/>
              </a:lnSpc>
            </a:pPr>
            <a:r>
              <a:rPr lang="en-US" sz="3856" b="1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EDA04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Keunggulan Program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844040" y="4324613"/>
            <a:ext cx="5654614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Gelar S1 &amp; S2 dalam 5 tahun, lebih cepat dibanding jalur reguler (6-7 tahun).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106015" y="7783168"/>
            <a:ext cx="5130664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Memperoleh gelar Sarjana dan Magister secara berkesinambungan.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9960436" y="7759779"/>
            <a:ext cx="5627568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Masuki dunia kerja dengan kualifikasi S2 di usia yang sangat produktif.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0251082" y="7408178"/>
            <a:ext cx="4985623" cy="36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3"/>
              </a:lnSpc>
            </a:pPr>
            <a:r>
              <a:rPr lang="en-US" sz="260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Kesiapan Kerja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6996" y="0"/>
            <a:ext cx="26190414" cy="10248022"/>
            <a:chOff x="0" y="0"/>
            <a:chExt cx="34920551" cy="13664029"/>
          </a:xfrm>
        </p:grpSpPr>
        <p:sp>
          <p:nvSpPr>
            <p:cNvPr id="3" name="Freeform 3"/>
            <p:cNvSpPr/>
            <p:nvPr/>
          </p:nvSpPr>
          <p:spPr>
            <a:xfrm rot="-5400000">
              <a:off x="1968590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8" y="0"/>
                  </a:lnTo>
                  <a:lnTo>
                    <a:pt x="13664028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9287933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9" y="0"/>
                  </a:lnTo>
                  <a:lnTo>
                    <a:pt x="13664029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86295" y="-2001356"/>
            <a:ext cx="19443647" cy="13745733"/>
            <a:chOff x="0" y="0"/>
            <a:chExt cx="25924863" cy="18327644"/>
          </a:xfrm>
        </p:grpSpPr>
        <p:sp>
          <p:nvSpPr>
            <p:cNvPr id="6" name="Freeform 6"/>
            <p:cNvSpPr/>
            <p:nvPr/>
          </p:nvSpPr>
          <p:spPr>
            <a:xfrm rot="-10627379">
              <a:off x="258242" y="157508"/>
              <a:ext cx="6538721" cy="10454351"/>
            </a:xfrm>
            <a:custGeom>
              <a:avLst/>
              <a:gdLst/>
              <a:ahLst/>
              <a:cxnLst/>
              <a:rect l="l" t="t" r="r" b="b"/>
              <a:pathLst>
                <a:path w="6538721" h="10454351">
                  <a:moveTo>
                    <a:pt x="0" y="0"/>
                  </a:moveTo>
                  <a:lnTo>
                    <a:pt x="6538722" y="0"/>
                  </a:lnTo>
                  <a:lnTo>
                    <a:pt x="6538722" y="10454351"/>
                  </a:lnTo>
                  <a:lnTo>
                    <a:pt x="0" y="10454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10800000">
              <a:off x="361556" y="11501371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20438463" y="2229968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/>
            <p:nvPr/>
          </p:nvGrpSpPr>
          <p:grpSpPr>
            <a:xfrm rot="1232490">
              <a:off x="21777523" y="3929921"/>
              <a:ext cx="2331626" cy="2331626"/>
              <a:chOff x="0" y="0"/>
              <a:chExt cx="596900" cy="5969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297180" y="297180"/>
                    </a:moveTo>
                    <a:cubicBezTo>
                      <a:pt x="287020" y="464820"/>
                      <a:pt x="158750" y="593090"/>
                      <a:pt x="0" y="596900"/>
                    </a:cubicBezTo>
                    <a:cubicBezTo>
                      <a:pt x="2540" y="436880"/>
                      <a:pt x="130810" y="307340"/>
                      <a:pt x="297180" y="297180"/>
                    </a:cubicBezTo>
                    <a:close/>
                    <a:cubicBezTo>
                      <a:pt x="464820" y="307340"/>
                      <a:pt x="593090" y="436880"/>
                      <a:pt x="596900" y="596900"/>
                    </a:cubicBezTo>
                    <a:cubicBezTo>
                      <a:pt x="436880" y="593090"/>
                      <a:pt x="307340" y="464820"/>
                      <a:pt x="297180" y="297180"/>
                    </a:cubicBezTo>
                    <a:close/>
                    <a:moveTo>
                      <a:pt x="0" y="0"/>
                    </a:moveTo>
                    <a:cubicBezTo>
                      <a:pt x="158750" y="2540"/>
                      <a:pt x="287020" y="130810"/>
                      <a:pt x="297180" y="297180"/>
                    </a:cubicBezTo>
                    <a:cubicBezTo>
                      <a:pt x="130810" y="287020"/>
                      <a:pt x="2540" y="158750"/>
                      <a:pt x="0" y="0"/>
                    </a:cubicBezTo>
                    <a:close/>
                    <a:moveTo>
                      <a:pt x="596900" y="0"/>
                    </a:moveTo>
                    <a:cubicBezTo>
                      <a:pt x="593090" y="158750"/>
                      <a:pt x="464820" y="287020"/>
                      <a:pt x="297180" y="297180"/>
                    </a:cubicBezTo>
                    <a:cubicBezTo>
                      <a:pt x="307340" y="130810"/>
                      <a:pt x="436880" y="2540"/>
                      <a:pt x="5969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33333">
                    <a:srgbClr val="38AD49">
                      <a:alpha val="100000"/>
                    </a:srgbClr>
                  </a:gs>
                  <a:gs pos="66667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ln w="3810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27000" y="60325"/>
                <a:ext cx="342900" cy="409575"/>
              </a:xfrm>
              <a:prstGeom prst="rect">
                <a:avLst/>
              </a:prstGeom>
            </p:spPr>
            <p:txBody>
              <a:bodyPr lIns="39597" tIns="39597" rIns="39597" bIns="39597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2827913">
              <a:off x="1534704" y="13163756"/>
              <a:ext cx="2331626" cy="2331626"/>
              <a:chOff x="0" y="0"/>
              <a:chExt cx="596900" cy="5969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297180" y="297180"/>
                    </a:moveTo>
                    <a:cubicBezTo>
                      <a:pt x="287020" y="464820"/>
                      <a:pt x="158750" y="593090"/>
                      <a:pt x="0" y="596900"/>
                    </a:cubicBezTo>
                    <a:cubicBezTo>
                      <a:pt x="2540" y="436880"/>
                      <a:pt x="130810" y="307340"/>
                      <a:pt x="297180" y="297180"/>
                    </a:cubicBezTo>
                    <a:close/>
                    <a:cubicBezTo>
                      <a:pt x="464820" y="307340"/>
                      <a:pt x="593090" y="436880"/>
                      <a:pt x="596900" y="596900"/>
                    </a:cubicBezTo>
                    <a:cubicBezTo>
                      <a:pt x="436880" y="593090"/>
                      <a:pt x="307340" y="464820"/>
                      <a:pt x="297180" y="297180"/>
                    </a:cubicBezTo>
                    <a:close/>
                    <a:moveTo>
                      <a:pt x="0" y="0"/>
                    </a:moveTo>
                    <a:cubicBezTo>
                      <a:pt x="158750" y="2540"/>
                      <a:pt x="287020" y="130810"/>
                      <a:pt x="297180" y="297180"/>
                    </a:cubicBezTo>
                    <a:cubicBezTo>
                      <a:pt x="130810" y="287020"/>
                      <a:pt x="2540" y="158750"/>
                      <a:pt x="0" y="0"/>
                    </a:cubicBezTo>
                    <a:close/>
                    <a:moveTo>
                      <a:pt x="596900" y="0"/>
                    </a:moveTo>
                    <a:cubicBezTo>
                      <a:pt x="593090" y="158750"/>
                      <a:pt x="464820" y="287020"/>
                      <a:pt x="297180" y="297180"/>
                    </a:cubicBezTo>
                    <a:cubicBezTo>
                      <a:pt x="307340" y="130810"/>
                      <a:pt x="436880" y="2540"/>
                      <a:pt x="5969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33333">
                    <a:srgbClr val="38AD49">
                      <a:alpha val="100000"/>
                    </a:srgbClr>
                  </a:gs>
                  <a:gs pos="66667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ln w="3810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27000" y="60325"/>
                <a:ext cx="342900" cy="409575"/>
              </a:xfrm>
              <a:prstGeom prst="rect">
                <a:avLst/>
              </a:prstGeom>
            </p:spPr>
            <p:txBody>
              <a:bodyPr lIns="39597" tIns="39597" rIns="39597" bIns="39597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18603020" y="7873293"/>
              <a:ext cx="6538721" cy="10454351"/>
            </a:xfrm>
            <a:custGeom>
              <a:avLst/>
              <a:gdLst/>
              <a:ahLst/>
              <a:cxnLst/>
              <a:rect l="l" t="t" r="r" b="b"/>
              <a:pathLst>
                <a:path w="6538721" h="10454351">
                  <a:moveTo>
                    <a:pt x="0" y="0"/>
                  </a:moveTo>
                  <a:lnTo>
                    <a:pt x="6538722" y="0"/>
                  </a:lnTo>
                  <a:lnTo>
                    <a:pt x="6538722" y="10454351"/>
                  </a:lnTo>
                  <a:lnTo>
                    <a:pt x="0" y="10454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917954" y="1359216"/>
            <a:ext cx="5286251" cy="878756"/>
            <a:chOff x="0" y="0"/>
            <a:chExt cx="2479269" cy="41213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79269" cy="412139"/>
            </a:xfrm>
            <a:custGeom>
              <a:avLst/>
              <a:gdLst/>
              <a:ahLst/>
              <a:cxnLst/>
              <a:rect l="l" t="t" r="r" b="b"/>
              <a:pathLst>
                <a:path w="2479269" h="412139">
                  <a:moveTo>
                    <a:pt x="2276069" y="0"/>
                  </a:moveTo>
                  <a:cubicBezTo>
                    <a:pt x="2388294" y="0"/>
                    <a:pt x="2479269" y="92261"/>
                    <a:pt x="2479269" y="206070"/>
                  </a:cubicBezTo>
                  <a:cubicBezTo>
                    <a:pt x="2479269" y="319879"/>
                    <a:pt x="2388294" y="412139"/>
                    <a:pt x="2276069" y="412139"/>
                  </a:cubicBezTo>
                  <a:lnTo>
                    <a:pt x="203200" y="412139"/>
                  </a:lnTo>
                  <a:cubicBezTo>
                    <a:pt x="90976" y="412139"/>
                    <a:pt x="0" y="319879"/>
                    <a:pt x="0" y="206070"/>
                  </a:cubicBezTo>
                  <a:cubicBezTo>
                    <a:pt x="0" y="9226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2479269" cy="478814"/>
            </a:xfrm>
            <a:prstGeom prst="rect">
              <a:avLst/>
            </a:prstGeom>
          </p:spPr>
          <p:txBody>
            <a:bodyPr lIns="44770" tIns="44770" rIns="44770" bIns="4477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17954" y="1311021"/>
            <a:ext cx="5240360" cy="871095"/>
            <a:chOff x="0" y="0"/>
            <a:chExt cx="2444832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44833" cy="406400"/>
            </a:xfrm>
            <a:custGeom>
              <a:avLst/>
              <a:gdLst/>
              <a:ahLst/>
              <a:cxnLst/>
              <a:rect l="l" t="t" r="r" b="b"/>
              <a:pathLst>
                <a:path w="2444833" h="406400">
                  <a:moveTo>
                    <a:pt x="2241633" y="0"/>
                  </a:moveTo>
                  <a:cubicBezTo>
                    <a:pt x="2353857" y="0"/>
                    <a:pt x="2444833" y="90976"/>
                    <a:pt x="2444833" y="203200"/>
                  </a:cubicBezTo>
                  <a:cubicBezTo>
                    <a:pt x="2444833" y="315424"/>
                    <a:pt x="2353857" y="406400"/>
                    <a:pt x="224163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2444832" cy="473075"/>
            </a:xfrm>
            <a:prstGeom prst="rect">
              <a:avLst/>
            </a:prstGeom>
          </p:spPr>
          <p:txBody>
            <a:bodyPr lIns="44770" tIns="44770" rIns="44770" bIns="4477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80441" y="1148495"/>
            <a:ext cx="1215452" cy="1196149"/>
            <a:chOff x="0" y="0"/>
            <a:chExt cx="831334" cy="81813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31334" cy="818131"/>
            </a:xfrm>
            <a:custGeom>
              <a:avLst/>
              <a:gdLst/>
              <a:ahLst/>
              <a:cxnLst/>
              <a:rect l="l" t="t" r="r" b="b"/>
              <a:pathLst>
                <a:path w="831334" h="818131">
                  <a:moveTo>
                    <a:pt x="415667" y="0"/>
                  </a:moveTo>
                  <a:lnTo>
                    <a:pt x="552943" y="82914"/>
                  </a:lnTo>
                  <a:lnTo>
                    <a:pt x="709588" y="119812"/>
                  </a:lnTo>
                  <a:lnTo>
                    <a:pt x="747082" y="273969"/>
                  </a:lnTo>
                  <a:lnTo>
                    <a:pt x="831334" y="409065"/>
                  </a:lnTo>
                  <a:lnTo>
                    <a:pt x="747082" y="544162"/>
                  </a:lnTo>
                  <a:lnTo>
                    <a:pt x="709588" y="698318"/>
                  </a:lnTo>
                  <a:lnTo>
                    <a:pt x="552943" y="735217"/>
                  </a:lnTo>
                  <a:lnTo>
                    <a:pt x="415667" y="818131"/>
                  </a:lnTo>
                  <a:lnTo>
                    <a:pt x="278390" y="735217"/>
                  </a:lnTo>
                  <a:lnTo>
                    <a:pt x="121746" y="698318"/>
                  </a:lnTo>
                  <a:lnTo>
                    <a:pt x="84252" y="544162"/>
                  </a:lnTo>
                  <a:lnTo>
                    <a:pt x="0" y="409065"/>
                  </a:lnTo>
                  <a:lnTo>
                    <a:pt x="84252" y="273969"/>
                  </a:lnTo>
                  <a:lnTo>
                    <a:pt x="121746" y="119812"/>
                  </a:lnTo>
                  <a:lnTo>
                    <a:pt x="278390" y="82914"/>
                  </a:lnTo>
                  <a:lnTo>
                    <a:pt x="415667" y="0"/>
                  </a:lnTo>
                  <a:close/>
                </a:path>
              </a:pathLst>
            </a:custGeom>
            <a:solidFill>
              <a:srgbClr val="000000">
                <a:alpha val="4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42885" y="73941"/>
              <a:ext cx="545563" cy="603573"/>
            </a:xfrm>
            <a:prstGeom prst="rect">
              <a:avLst/>
            </a:prstGeom>
          </p:spPr>
          <p:txBody>
            <a:bodyPr lIns="33726" tIns="33726" rIns="33726" bIns="33726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80441" y="1148495"/>
            <a:ext cx="1169410" cy="1159252"/>
            <a:chOff x="0" y="0"/>
            <a:chExt cx="812800" cy="8057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05740"/>
            </a:xfrm>
            <a:custGeom>
              <a:avLst/>
              <a:gdLst/>
              <a:ahLst/>
              <a:cxnLst/>
              <a:rect l="l" t="t" r="r" b="b"/>
              <a:pathLst>
                <a:path w="812800" h="805740">
                  <a:moveTo>
                    <a:pt x="406400" y="0"/>
                  </a:moveTo>
                  <a:lnTo>
                    <a:pt x="540616" y="81658"/>
                  </a:lnTo>
                  <a:lnTo>
                    <a:pt x="693768" y="117998"/>
                  </a:lnTo>
                  <a:lnTo>
                    <a:pt x="730427" y="269820"/>
                  </a:lnTo>
                  <a:lnTo>
                    <a:pt x="812800" y="402870"/>
                  </a:lnTo>
                  <a:lnTo>
                    <a:pt x="730427" y="535920"/>
                  </a:lnTo>
                  <a:lnTo>
                    <a:pt x="693768" y="687742"/>
                  </a:lnTo>
                  <a:lnTo>
                    <a:pt x="540616" y="724082"/>
                  </a:lnTo>
                  <a:lnTo>
                    <a:pt x="406400" y="805740"/>
                  </a:lnTo>
                  <a:lnTo>
                    <a:pt x="272184" y="724082"/>
                  </a:lnTo>
                  <a:lnTo>
                    <a:pt x="119032" y="687742"/>
                  </a:lnTo>
                  <a:lnTo>
                    <a:pt x="82374" y="535920"/>
                  </a:lnTo>
                  <a:lnTo>
                    <a:pt x="0" y="402870"/>
                  </a:lnTo>
                  <a:lnTo>
                    <a:pt x="82374" y="269820"/>
                  </a:lnTo>
                  <a:lnTo>
                    <a:pt x="119032" y="117998"/>
                  </a:lnTo>
                  <a:lnTo>
                    <a:pt x="272184" y="81658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9700" y="71812"/>
              <a:ext cx="533400" cy="595442"/>
            </a:xfrm>
            <a:prstGeom prst="rect">
              <a:avLst/>
            </a:prstGeom>
          </p:spPr>
          <p:txBody>
            <a:bodyPr lIns="33726" tIns="33726" rIns="33726" bIns="33726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02355" y="1265330"/>
            <a:ext cx="925582" cy="925582"/>
            <a:chOff x="0" y="0"/>
            <a:chExt cx="1234110" cy="1234110"/>
          </a:xfrm>
        </p:grpSpPr>
        <p:grpSp>
          <p:nvGrpSpPr>
            <p:cNvPr id="29" name="Group 29"/>
            <p:cNvGrpSpPr/>
            <p:nvPr/>
          </p:nvGrpSpPr>
          <p:grpSpPr>
            <a:xfrm rot="-1202499">
              <a:off x="135788" y="135788"/>
              <a:ext cx="962534" cy="962534"/>
              <a:chOff x="0" y="0"/>
              <a:chExt cx="596900" cy="5969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297180" y="297180"/>
                    </a:moveTo>
                    <a:cubicBezTo>
                      <a:pt x="287020" y="464820"/>
                      <a:pt x="158750" y="593090"/>
                      <a:pt x="0" y="596900"/>
                    </a:cubicBezTo>
                    <a:cubicBezTo>
                      <a:pt x="2540" y="436880"/>
                      <a:pt x="130810" y="307340"/>
                      <a:pt x="297180" y="297180"/>
                    </a:cubicBezTo>
                    <a:close/>
                    <a:cubicBezTo>
                      <a:pt x="464820" y="307340"/>
                      <a:pt x="593090" y="436880"/>
                      <a:pt x="596900" y="596900"/>
                    </a:cubicBezTo>
                    <a:cubicBezTo>
                      <a:pt x="436880" y="593090"/>
                      <a:pt x="307340" y="464820"/>
                      <a:pt x="297180" y="297180"/>
                    </a:cubicBezTo>
                    <a:close/>
                    <a:moveTo>
                      <a:pt x="0" y="0"/>
                    </a:moveTo>
                    <a:cubicBezTo>
                      <a:pt x="158750" y="2540"/>
                      <a:pt x="287020" y="130810"/>
                      <a:pt x="297180" y="297180"/>
                    </a:cubicBezTo>
                    <a:cubicBezTo>
                      <a:pt x="130810" y="287020"/>
                      <a:pt x="2540" y="158750"/>
                      <a:pt x="0" y="0"/>
                    </a:cubicBezTo>
                    <a:close/>
                    <a:moveTo>
                      <a:pt x="596900" y="0"/>
                    </a:moveTo>
                    <a:cubicBezTo>
                      <a:pt x="593090" y="158750"/>
                      <a:pt x="464820" y="287020"/>
                      <a:pt x="297180" y="297180"/>
                    </a:cubicBezTo>
                    <a:cubicBezTo>
                      <a:pt x="307340" y="130810"/>
                      <a:pt x="436880" y="2540"/>
                      <a:pt x="5969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50000">
                    <a:srgbClr val="FEDA04">
                      <a:alpha val="100000"/>
                    </a:srgbClr>
                  </a:gs>
                  <a:gs pos="100000">
                    <a:srgbClr val="FAA602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127000" y="60325"/>
                <a:ext cx="342900" cy="409575"/>
              </a:xfrm>
              <a:prstGeom prst="rect">
                <a:avLst/>
              </a:prstGeom>
            </p:spPr>
            <p:txBody>
              <a:bodyPr lIns="39686" tIns="39686" rIns="39686" bIns="39686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405631" y="405631"/>
              <a:ext cx="422847" cy="422847"/>
              <a:chOff x="0" y="0"/>
              <a:chExt cx="736600" cy="7366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736600" cy="736600"/>
              </a:xfrm>
              <a:custGeom>
                <a:avLst/>
                <a:gdLst/>
                <a:ahLst/>
                <a:cxnLst/>
                <a:rect l="l" t="t" r="r" b="b"/>
                <a:pathLst>
                  <a:path w="736600" h="736600">
                    <a:moveTo>
                      <a:pt x="390026" y="638"/>
                    </a:moveTo>
                    <a:lnTo>
                      <a:pt x="422581" y="119244"/>
                    </a:lnTo>
                    <a:cubicBezTo>
                      <a:pt x="430418" y="120959"/>
                      <a:pt x="438172" y="123037"/>
                      <a:pt x="445812" y="125477"/>
                    </a:cubicBezTo>
                    <a:lnTo>
                      <a:pt x="533311" y="39039"/>
                    </a:lnTo>
                    <a:cubicBezTo>
                      <a:pt x="546273" y="45537"/>
                      <a:pt x="558838" y="52788"/>
                      <a:pt x="570944" y="60764"/>
                    </a:cubicBezTo>
                    <a:lnTo>
                      <a:pt x="539835" y="179761"/>
                    </a:lnTo>
                    <a:cubicBezTo>
                      <a:pt x="545769" y="185157"/>
                      <a:pt x="551444" y="190831"/>
                      <a:pt x="556842" y="196759"/>
                    </a:cubicBezTo>
                    <a:lnTo>
                      <a:pt x="675838" y="165649"/>
                    </a:lnTo>
                    <a:cubicBezTo>
                      <a:pt x="683815" y="177767"/>
                      <a:pt x="691071" y="190330"/>
                      <a:pt x="697565" y="203284"/>
                    </a:cubicBezTo>
                    <a:lnTo>
                      <a:pt x="611125" y="290780"/>
                    </a:lnTo>
                    <a:cubicBezTo>
                      <a:pt x="613565" y="298422"/>
                      <a:pt x="615641" y="306175"/>
                      <a:pt x="617350" y="314011"/>
                    </a:cubicBezTo>
                    <a:lnTo>
                      <a:pt x="735959" y="346570"/>
                    </a:lnTo>
                    <a:cubicBezTo>
                      <a:pt x="736813" y="361044"/>
                      <a:pt x="736813" y="375559"/>
                      <a:pt x="735959" y="390020"/>
                    </a:cubicBezTo>
                    <a:lnTo>
                      <a:pt x="617350" y="422579"/>
                    </a:lnTo>
                    <a:cubicBezTo>
                      <a:pt x="615641" y="430414"/>
                      <a:pt x="613565" y="438167"/>
                      <a:pt x="611125" y="445808"/>
                    </a:cubicBezTo>
                    <a:lnTo>
                      <a:pt x="697565" y="533306"/>
                    </a:lnTo>
                    <a:cubicBezTo>
                      <a:pt x="691071" y="546274"/>
                      <a:pt x="683815" y="558837"/>
                      <a:pt x="675838" y="570940"/>
                    </a:cubicBezTo>
                    <a:lnTo>
                      <a:pt x="556842" y="539831"/>
                    </a:lnTo>
                    <a:cubicBezTo>
                      <a:pt x="551444" y="545772"/>
                      <a:pt x="545769" y="551447"/>
                      <a:pt x="539835" y="556843"/>
                    </a:cubicBezTo>
                    <a:lnTo>
                      <a:pt x="570944" y="675839"/>
                    </a:lnTo>
                    <a:cubicBezTo>
                      <a:pt x="558838" y="683816"/>
                      <a:pt x="546273" y="691067"/>
                      <a:pt x="533311" y="697564"/>
                    </a:cubicBezTo>
                    <a:lnTo>
                      <a:pt x="445812" y="611127"/>
                    </a:lnTo>
                    <a:cubicBezTo>
                      <a:pt x="438172" y="613566"/>
                      <a:pt x="430418" y="615644"/>
                      <a:pt x="422581" y="617346"/>
                    </a:cubicBezTo>
                    <a:lnTo>
                      <a:pt x="390026" y="735951"/>
                    </a:lnTo>
                    <a:cubicBezTo>
                      <a:pt x="375553" y="736816"/>
                      <a:pt x="361043" y="736816"/>
                      <a:pt x="346570" y="735951"/>
                    </a:cubicBezTo>
                    <a:lnTo>
                      <a:pt x="314013" y="617346"/>
                    </a:lnTo>
                    <a:cubicBezTo>
                      <a:pt x="306175" y="615644"/>
                      <a:pt x="298423" y="613566"/>
                      <a:pt x="290783" y="611127"/>
                    </a:cubicBezTo>
                    <a:lnTo>
                      <a:pt x="203286" y="697564"/>
                    </a:lnTo>
                    <a:cubicBezTo>
                      <a:pt x="190318" y="691067"/>
                      <a:pt x="177754" y="683816"/>
                      <a:pt x="165651" y="675839"/>
                    </a:cubicBezTo>
                    <a:lnTo>
                      <a:pt x="196760" y="556843"/>
                    </a:lnTo>
                    <a:cubicBezTo>
                      <a:pt x="190820" y="551447"/>
                      <a:pt x="185158" y="545772"/>
                      <a:pt x="179748" y="539831"/>
                    </a:cubicBezTo>
                    <a:lnTo>
                      <a:pt x="60764" y="570940"/>
                    </a:lnTo>
                    <a:cubicBezTo>
                      <a:pt x="52774" y="558837"/>
                      <a:pt x="45524" y="546274"/>
                      <a:pt x="39026" y="533306"/>
                    </a:cubicBezTo>
                    <a:lnTo>
                      <a:pt x="125465" y="445808"/>
                    </a:lnTo>
                    <a:cubicBezTo>
                      <a:pt x="123024" y="438167"/>
                      <a:pt x="120947" y="430414"/>
                      <a:pt x="119246" y="422579"/>
                    </a:cubicBezTo>
                    <a:lnTo>
                      <a:pt x="638" y="390020"/>
                    </a:lnTo>
                    <a:cubicBezTo>
                      <a:pt x="-213" y="375559"/>
                      <a:pt x="-213" y="361044"/>
                      <a:pt x="638" y="346570"/>
                    </a:cubicBezTo>
                    <a:lnTo>
                      <a:pt x="119246" y="314011"/>
                    </a:lnTo>
                    <a:cubicBezTo>
                      <a:pt x="120947" y="306175"/>
                      <a:pt x="123024" y="298422"/>
                      <a:pt x="125465" y="290780"/>
                    </a:cubicBezTo>
                    <a:lnTo>
                      <a:pt x="39026" y="203284"/>
                    </a:lnTo>
                    <a:cubicBezTo>
                      <a:pt x="45524" y="190330"/>
                      <a:pt x="52774" y="177767"/>
                      <a:pt x="60764" y="165649"/>
                    </a:cubicBezTo>
                    <a:lnTo>
                      <a:pt x="179748" y="196759"/>
                    </a:lnTo>
                    <a:cubicBezTo>
                      <a:pt x="185158" y="190831"/>
                      <a:pt x="190820" y="185157"/>
                      <a:pt x="196760" y="179761"/>
                    </a:cubicBezTo>
                    <a:lnTo>
                      <a:pt x="165651" y="60764"/>
                    </a:lnTo>
                    <a:cubicBezTo>
                      <a:pt x="177754" y="52788"/>
                      <a:pt x="190318" y="45537"/>
                      <a:pt x="203286" y="39039"/>
                    </a:cubicBezTo>
                    <a:lnTo>
                      <a:pt x="290783" y="125477"/>
                    </a:lnTo>
                    <a:cubicBezTo>
                      <a:pt x="298423" y="123037"/>
                      <a:pt x="306175" y="120959"/>
                      <a:pt x="314013" y="119244"/>
                    </a:cubicBezTo>
                    <a:lnTo>
                      <a:pt x="346570" y="638"/>
                    </a:lnTo>
                    <a:cubicBezTo>
                      <a:pt x="361043" y="-213"/>
                      <a:pt x="375553" y="-213"/>
                      <a:pt x="390026" y="638"/>
                    </a:cubicBezTo>
                    <a:close/>
                    <a:moveTo>
                      <a:pt x="368297" y="258167"/>
                    </a:moveTo>
                    <a:cubicBezTo>
                      <a:pt x="307513" y="258167"/>
                      <a:pt x="258164" y="307514"/>
                      <a:pt x="258164" y="368295"/>
                    </a:cubicBezTo>
                    <a:cubicBezTo>
                      <a:pt x="258164" y="429090"/>
                      <a:pt x="307513" y="478437"/>
                      <a:pt x="368297" y="478437"/>
                    </a:cubicBezTo>
                    <a:cubicBezTo>
                      <a:pt x="429081" y="478437"/>
                      <a:pt x="478431" y="429090"/>
                      <a:pt x="478431" y="368295"/>
                    </a:cubicBezTo>
                    <a:cubicBezTo>
                      <a:pt x="478431" y="307514"/>
                      <a:pt x="429081" y="258167"/>
                      <a:pt x="368297" y="25816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AA602">
                      <a:alpha val="100000"/>
                    </a:srgbClr>
                  </a:gs>
                  <a:gs pos="25000">
                    <a:srgbClr val="FEDA04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7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circle">
                  <a:fillToRect l="50000" t="50000" r="50000" b="50000"/>
                </a:path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190500" y="123825"/>
                <a:ext cx="355600" cy="422275"/>
              </a:xfrm>
              <a:prstGeom prst="rect">
                <a:avLst/>
              </a:prstGeom>
            </p:spPr>
            <p:txBody>
              <a:bodyPr lIns="39686" tIns="39686" rIns="39686" bIns="39686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</p:grpSp>
      <p:sp>
        <p:nvSpPr>
          <p:cNvPr id="35" name="TextBox 35"/>
          <p:cNvSpPr txBox="1"/>
          <p:nvPr/>
        </p:nvSpPr>
        <p:spPr>
          <a:xfrm>
            <a:off x="2736955" y="1341383"/>
            <a:ext cx="4712657" cy="696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11"/>
              </a:lnSpc>
            </a:pPr>
            <a:r>
              <a:rPr lang="en-US" sz="3865" b="1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EDA04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Kriteria Peserta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2123713" y="2870480"/>
            <a:ext cx="3909820" cy="761436"/>
            <a:chOff x="0" y="0"/>
            <a:chExt cx="1124624" cy="21902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24624" cy="219020"/>
            </a:xfrm>
            <a:custGeom>
              <a:avLst/>
              <a:gdLst/>
              <a:ahLst/>
              <a:cxnLst/>
              <a:rect l="l" t="t" r="r" b="b"/>
              <a:pathLst>
                <a:path w="1124624" h="219020">
                  <a:moveTo>
                    <a:pt x="100986" y="0"/>
                  </a:moveTo>
                  <a:lnTo>
                    <a:pt x="1023638" y="0"/>
                  </a:lnTo>
                  <a:cubicBezTo>
                    <a:pt x="1050421" y="0"/>
                    <a:pt x="1076107" y="10640"/>
                    <a:pt x="1095046" y="29578"/>
                  </a:cubicBezTo>
                  <a:cubicBezTo>
                    <a:pt x="1113985" y="48517"/>
                    <a:pt x="1124624" y="74203"/>
                    <a:pt x="1124624" y="100986"/>
                  </a:cubicBezTo>
                  <a:lnTo>
                    <a:pt x="1124624" y="118034"/>
                  </a:lnTo>
                  <a:cubicBezTo>
                    <a:pt x="1124624" y="173807"/>
                    <a:pt x="1079411" y="219020"/>
                    <a:pt x="1023638" y="219020"/>
                  </a:cubicBezTo>
                  <a:lnTo>
                    <a:pt x="100986" y="219020"/>
                  </a:lnTo>
                  <a:cubicBezTo>
                    <a:pt x="45213" y="219020"/>
                    <a:pt x="0" y="173807"/>
                    <a:pt x="0" y="118034"/>
                  </a:cubicBezTo>
                  <a:lnTo>
                    <a:pt x="0" y="100986"/>
                  </a:lnTo>
                  <a:cubicBezTo>
                    <a:pt x="0" y="45213"/>
                    <a:pt x="45213" y="0"/>
                    <a:pt x="10098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76200"/>
              <a:ext cx="1124624" cy="295220"/>
            </a:xfrm>
            <a:prstGeom prst="rect">
              <a:avLst/>
            </a:prstGeom>
          </p:spPr>
          <p:txBody>
            <a:bodyPr lIns="46514" tIns="46514" rIns="46514" bIns="46514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258922" y="2862649"/>
            <a:ext cx="9922541" cy="769267"/>
            <a:chOff x="0" y="0"/>
            <a:chExt cx="2854129" cy="22127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854129" cy="221273"/>
            </a:xfrm>
            <a:custGeom>
              <a:avLst/>
              <a:gdLst/>
              <a:ahLst/>
              <a:cxnLst/>
              <a:rect l="l" t="t" r="r" b="b"/>
              <a:pathLst>
                <a:path w="2854129" h="221273">
                  <a:moveTo>
                    <a:pt x="39792" y="0"/>
                  </a:moveTo>
                  <a:lnTo>
                    <a:pt x="2814337" y="0"/>
                  </a:lnTo>
                  <a:cubicBezTo>
                    <a:pt x="2836314" y="0"/>
                    <a:pt x="2854129" y="17815"/>
                    <a:pt x="2854129" y="39792"/>
                  </a:cubicBezTo>
                  <a:lnTo>
                    <a:pt x="2854129" y="181481"/>
                  </a:lnTo>
                  <a:cubicBezTo>
                    <a:pt x="2854129" y="192034"/>
                    <a:pt x="2849937" y="202156"/>
                    <a:pt x="2842474" y="209618"/>
                  </a:cubicBezTo>
                  <a:cubicBezTo>
                    <a:pt x="2835012" y="217080"/>
                    <a:pt x="2824891" y="221273"/>
                    <a:pt x="2814337" y="221273"/>
                  </a:cubicBezTo>
                  <a:lnTo>
                    <a:pt x="39792" y="221273"/>
                  </a:lnTo>
                  <a:cubicBezTo>
                    <a:pt x="17815" y="221273"/>
                    <a:pt x="0" y="203457"/>
                    <a:pt x="0" y="181481"/>
                  </a:cubicBezTo>
                  <a:lnTo>
                    <a:pt x="0" y="39792"/>
                  </a:lnTo>
                  <a:cubicBezTo>
                    <a:pt x="0" y="29239"/>
                    <a:pt x="4192" y="19117"/>
                    <a:pt x="11655" y="11655"/>
                  </a:cubicBezTo>
                  <a:cubicBezTo>
                    <a:pt x="19117" y="4192"/>
                    <a:pt x="29239" y="0"/>
                    <a:pt x="3979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76200"/>
              <a:ext cx="2854129" cy="297473"/>
            </a:xfrm>
            <a:prstGeom prst="rect">
              <a:avLst/>
            </a:prstGeom>
          </p:spPr>
          <p:txBody>
            <a:bodyPr lIns="46514" tIns="46514" rIns="46514" bIns="46514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123713" y="3847194"/>
            <a:ext cx="3909820" cy="627302"/>
            <a:chOff x="0" y="0"/>
            <a:chExt cx="1124624" cy="180438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124624" cy="180438"/>
            </a:xfrm>
            <a:custGeom>
              <a:avLst/>
              <a:gdLst/>
              <a:ahLst/>
              <a:cxnLst/>
              <a:rect l="l" t="t" r="r" b="b"/>
              <a:pathLst>
                <a:path w="1124624" h="180438">
                  <a:moveTo>
                    <a:pt x="90219" y="0"/>
                  </a:moveTo>
                  <a:lnTo>
                    <a:pt x="1034405" y="0"/>
                  </a:lnTo>
                  <a:cubicBezTo>
                    <a:pt x="1084232" y="0"/>
                    <a:pt x="1124624" y="40392"/>
                    <a:pt x="1124624" y="90219"/>
                  </a:cubicBezTo>
                  <a:lnTo>
                    <a:pt x="1124624" y="90219"/>
                  </a:lnTo>
                  <a:cubicBezTo>
                    <a:pt x="1124624" y="140045"/>
                    <a:pt x="1084232" y="180438"/>
                    <a:pt x="1034405" y="180438"/>
                  </a:cubicBezTo>
                  <a:lnTo>
                    <a:pt x="90219" y="180438"/>
                  </a:lnTo>
                  <a:cubicBezTo>
                    <a:pt x="40392" y="180438"/>
                    <a:pt x="0" y="140045"/>
                    <a:pt x="0" y="90219"/>
                  </a:cubicBezTo>
                  <a:lnTo>
                    <a:pt x="0" y="90219"/>
                  </a:lnTo>
                  <a:cubicBezTo>
                    <a:pt x="0" y="40392"/>
                    <a:pt x="40392" y="0"/>
                    <a:pt x="9021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76200"/>
              <a:ext cx="1124624" cy="256638"/>
            </a:xfrm>
            <a:prstGeom prst="rect">
              <a:avLst/>
            </a:prstGeom>
          </p:spPr>
          <p:txBody>
            <a:bodyPr lIns="46514" tIns="46514" rIns="46514" bIns="46514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123713" y="4648925"/>
            <a:ext cx="3909820" cy="1423379"/>
            <a:chOff x="0" y="0"/>
            <a:chExt cx="1124624" cy="40942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124624" cy="409422"/>
            </a:xfrm>
            <a:custGeom>
              <a:avLst/>
              <a:gdLst/>
              <a:ahLst/>
              <a:cxnLst/>
              <a:rect l="l" t="t" r="r" b="b"/>
              <a:pathLst>
                <a:path w="1124624" h="409422">
                  <a:moveTo>
                    <a:pt x="100986" y="0"/>
                  </a:moveTo>
                  <a:lnTo>
                    <a:pt x="1023638" y="0"/>
                  </a:lnTo>
                  <a:cubicBezTo>
                    <a:pt x="1050421" y="0"/>
                    <a:pt x="1076107" y="10640"/>
                    <a:pt x="1095046" y="29578"/>
                  </a:cubicBezTo>
                  <a:cubicBezTo>
                    <a:pt x="1113985" y="48517"/>
                    <a:pt x="1124624" y="74203"/>
                    <a:pt x="1124624" y="100986"/>
                  </a:cubicBezTo>
                  <a:lnTo>
                    <a:pt x="1124624" y="308436"/>
                  </a:lnTo>
                  <a:cubicBezTo>
                    <a:pt x="1124624" y="364209"/>
                    <a:pt x="1079411" y="409422"/>
                    <a:pt x="1023638" y="409422"/>
                  </a:cubicBezTo>
                  <a:lnTo>
                    <a:pt x="100986" y="409422"/>
                  </a:lnTo>
                  <a:cubicBezTo>
                    <a:pt x="45213" y="409422"/>
                    <a:pt x="0" y="364209"/>
                    <a:pt x="0" y="308436"/>
                  </a:cubicBezTo>
                  <a:lnTo>
                    <a:pt x="0" y="100986"/>
                  </a:lnTo>
                  <a:cubicBezTo>
                    <a:pt x="0" y="45213"/>
                    <a:pt x="45213" y="0"/>
                    <a:pt x="10098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76200"/>
              <a:ext cx="1124624" cy="485622"/>
            </a:xfrm>
            <a:prstGeom prst="rect">
              <a:avLst/>
            </a:prstGeom>
          </p:spPr>
          <p:txBody>
            <a:bodyPr lIns="46514" tIns="46514" rIns="46514" bIns="46514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6258922" y="3838152"/>
            <a:ext cx="9922541" cy="627302"/>
            <a:chOff x="0" y="0"/>
            <a:chExt cx="2854129" cy="18043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854129" cy="180438"/>
            </a:xfrm>
            <a:custGeom>
              <a:avLst/>
              <a:gdLst/>
              <a:ahLst/>
              <a:cxnLst/>
              <a:rect l="l" t="t" r="r" b="b"/>
              <a:pathLst>
                <a:path w="2854129" h="180438">
                  <a:moveTo>
                    <a:pt x="39792" y="0"/>
                  </a:moveTo>
                  <a:lnTo>
                    <a:pt x="2814337" y="0"/>
                  </a:lnTo>
                  <a:cubicBezTo>
                    <a:pt x="2836314" y="0"/>
                    <a:pt x="2854129" y="17815"/>
                    <a:pt x="2854129" y="39792"/>
                  </a:cubicBezTo>
                  <a:lnTo>
                    <a:pt x="2854129" y="140646"/>
                  </a:lnTo>
                  <a:cubicBezTo>
                    <a:pt x="2854129" y="151199"/>
                    <a:pt x="2849937" y="161320"/>
                    <a:pt x="2842474" y="168783"/>
                  </a:cubicBezTo>
                  <a:cubicBezTo>
                    <a:pt x="2835012" y="176245"/>
                    <a:pt x="2824891" y="180438"/>
                    <a:pt x="2814337" y="180438"/>
                  </a:cubicBezTo>
                  <a:lnTo>
                    <a:pt x="39792" y="180438"/>
                  </a:lnTo>
                  <a:cubicBezTo>
                    <a:pt x="29239" y="180438"/>
                    <a:pt x="19117" y="176245"/>
                    <a:pt x="11655" y="168783"/>
                  </a:cubicBezTo>
                  <a:cubicBezTo>
                    <a:pt x="4192" y="161320"/>
                    <a:pt x="0" y="151199"/>
                    <a:pt x="0" y="140646"/>
                  </a:cubicBezTo>
                  <a:lnTo>
                    <a:pt x="0" y="39792"/>
                  </a:lnTo>
                  <a:cubicBezTo>
                    <a:pt x="0" y="29239"/>
                    <a:pt x="4192" y="19117"/>
                    <a:pt x="11655" y="11655"/>
                  </a:cubicBezTo>
                  <a:cubicBezTo>
                    <a:pt x="19117" y="4192"/>
                    <a:pt x="29239" y="0"/>
                    <a:pt x="3979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76200"/>
              <a:ext cx="2854129" cy="256638"/>
            </a:xfrm>
            <a:prstGeom prst="rect">
              <a:avLst/>
            </a:prstGeom>
          </p:spPr>
          <p:txBody>
            <a:bodyPr lIns="46514" tIns="46514" rIns="46514" bIns="46514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6258922" y="4674768"/>
            <a:ext cx="9922541" cy="1397535"/>
            <a:chOff x="0" y="0"/>
            <a:chExt cx="2854129" cy="40198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854129" cy="401988"/>
            </a:xfrm>
            <a:custGeom>
              <a:avLst/>
              <a:gdLst/>
              <a:ahLst/>
              <a:cxnLst/>
              <a:rect l="l" t="t" r="r" b="b"/>
              <a:pathLst>
                <a:path w="2854129" h="401988">
                  <a:moveTo>
                    <a:pt x="39792" y="0"/>
                  </a:moveTo>
                  <a:lnTo>
                    <a:pt x="2814337" y="0"/>
                  </a:lnTo>
                  <a:cubicBezTo>
                    <a:pt x="2836314" y="0"/>
                    <a:pt x="2854129" y="17815"/>
                    <a:pt x="2854129" y="39792"/>
                  </a:cubicBezTo>
                  <a:lnTo>
                    <a:pt x="2854129" y="362196"/>
                  </a:lnTo>
                  <a:cubicBezTo>
                    <a:pt x="2854129" y="372750"/>
                    <a:pt x="2849937" y="382871"/>
                    <a:pt x="2842474" y="390334"/>
                  </a:cubicBezTo>
                  <a:cubicBezTo>
                    <a:pt x="2835012" y="397796"/>
                    <a:pt x="2824891" y="401988"/>
                    <a:pt x="2814337" y="401988"/>
                  </a:cubicBezTo>
                  <a:lnTo>
                    <a:pt x="39792" y="401988"/>
                  </a:lnTo>
                  <a:cubicBezTo>
                    <a:pt x="29239" y="401988"/>
                    <a:pt x="19117" y="397796"/>
                    <a:pt x="11655" y="390334"/>
                  </a:cubicBezTo>
                  <a:cubicBezTo>
                    <a:pt x="4192" y="382871"/>
                    <a:pt x="0" y="372750"/>
                    <a:pt x="0" y="362196"/>
                  </a:cubicBezTo>
                  <a:lnTo>
                    <a:pt x="0" y="39792"/>
                  </a:lnTo>
                  <a:cubicBezTo>
                    <a:pt x="0" y="29239"/>
                    <a:pt x="4192" y="19117"/>
                    <a:pt x="11655" y="11655"/>
                  </a:cubicBezTo>
                  <a:cubicBezTo>
                    <a:pt x="19117" y="4192"/>
                    <a:pt x="29239" y="0"/>
                    <a:pt x="3979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76200"/>
              <a:ext cx="2854129" cy="478188"/>
            </a:xfrm>
            <a:prstGeom prst="rect">
              <a:avLst/>
            </a:prstGeom>
          </p:spPr>
          <p:txBody>
            <a:bodyPr lIns="46514" tIns="46514" rIns="46514" bIns="46514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2123713" y="7071387"/>
            <a:ext cx="3909820" cy="1822956"/>
            <a:chOff x="0" y="0"/>
            <a:chExt cx="1124624" cy="52435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124624" cy="524357"/>
            </a:xfrm>
            <a:custGeom>
              <a:avLst/>
              <a:gdLst/>
              <a:ahLst/>
              <a:cxnLst/>
              <a:rect l="l" t="t" r="r" b="b"/>
              <a:pathLst>
                <a:path w="1124624" h="524357">
                  <a:moveTo>
                    <a:pt x="100986" y="0"/>
                  </a:moveTo>
                  <a:lnTo>
                    <a:pt x="1023638" y="0"/>
                  </a:lnTo>
                  <a:cubicBezTo>
                    <a:pt x="1050421" y="0"/>
                    <a:pt x="1076107" y="10640"/>
                    <a:pt x="1095046" y="29578"/>
                  </a:cubicBezTo>
                  <a:cubicBezTo>
                    <a:pt x="1113985" y="48517"/>
                    <a:pt x="1124624" y="74203"/>
                    <a:pt x="1124624" y="100986"/>
                  </a:cubicBezTo>
                  <a:lnTo>
                    <a:pt x="1124624" y="423370"/>
                  </a:lnTo>
                  <a:cubicBezTo>
                    <a:pt x="1124624" y="479144"/>
                    <a:pt x="1079411" y="524357"/>
                    <a:pt x="1023638" y="524357"/>
                  </a:cubicBezTo>
                  <a:lnTo>
                    <a:pt x="100986" y="524357"/>
                  </a:lnTo>
                  <a:cubicBezTo>
                    <a:pt x="45213" y="524357"/>
                    <a:pt x="0" y="479144"/>
                    <a:pt x="0" y="423370"/>
                  </a:cubicBezTo>
                  <a:lnTo>
                    <a:pt x="0" y="100986"/>
                  </a:lnTo>
                  <a:cubicBezTo>
                    <a:pt x="0" y="45213"/>
                    <a:pt x="45213" y="0"/>
                    <a:pt x="10098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76200"/>
              <a:ext cx="1124624" cy="600557"/>
            </a:xfrm>
            <a:prstGeom prst="rect">
              <a:avLst/>
            </a:prstGeom>
          </p:spPr>
          <p:txBody>
            <a:bodyPr lIns="46514" tIns="46514" rIns="46514" bIns="46514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6258922" y="7106273"/>
            <a:ext cx="9922541" cy="1788070"/>
            <a:chOff x="0" y="0"/>
            <a:chExt cx="2854129" cy="514322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854129" cy="514322"/>
            </a:xfrm>
            <a:custGeom>
              <a:avLst/>
              <a:gdLst/>
              <a:ahLst/>
              <a:cxnLst/>
              <a:rect l="l" t="t" r="r" b="b"/>
              <a:pathLst>
                <a:path w="2854129" h="514322">
                  <a:moveTo>
                    <a:pt x="39792" y="0"/>
                  </a:moveTo>
                  <a:lnTo>
                    <a:pt x="2814337" y="0"/>
                  </a:lnTo>
                  <a:cubicBezTo>
                    <a:pt x="2836314" y="0"/>
                    <a:pt x="2854129" y="17815"/>
                    <a:pt x="2854129" y="39792"/>
                  </a:cubicBezTo>
                  <a:lnTo>
                    <a:pt x="2854129" y="474530"/>
                  </a:lnTo>
                  <a:cubicBezTo>
                    <a:pt x="2854129" y="485084"/>
                    <a:pt x="2849937" y="495205"/>
                    <a:pt x="2842474" y="502667"/>
                  </a:cubicBezTo>
                  <a:cubicBezTo>
                    <a:pt x="2835012" y="510130"/>
                    <a:pt x="2824891" y="514322"/>
                    <a:pt x="2814337" y="514322"/>
                  </a:cubicBezTo>
                  <a:lnTo>
                    <a:pt x="39792" y="514322"/>
                  </a:lnTo>
                  <a:cubicBezTo>
                    <a:pt x="17815" y="514322"/>
                    <a:pt x="0" y="496507"/>
                    <a:pt x="0" y="474530"/>
                  </a:cubicBezTo>
                  <a:lnTo>
                    <a:pt x="0" y="39792"/>
                  </a:lnTo>
                  <a:cubicBezTo>
                    <a:pt x="0" y="29239"/>
                    <a:pt x="4192" y="19117"/>
                    <a:pt x="11655" y="11655"/>
                  </a:cubicBezTo>
                  <a:cubicBezTo>
                    <a:pt x="19117" y="4192"/>
                    <a:pt x="29239" y="0"/>
                    <a:pt x="3979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76200"/>
              <a:ext cx="2854129" cy="590522"/>
            </a:xfrm>
            <a:prstGeom prst="rect">
              <a:avLst/>
            </a:prstGeom>
          </p:spPr>
          <p:txBody>
            <a:bodyPr lIns="46514" tIns="46514" rIns="46514" bIns="46514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2123713" y="6243753"/>
            <a:ext cx="3909820" cy="653205"/>
            <a:chOff x="0" y="0"/>
            <a:chExt cx="1124624" cy="187889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124624" cy="187889"/>
            </a:xfrm>
            <a:custGeom>
              <a:avLst/>
              <a:gdLst/>
              <a:ahLst/>
              <a:cxnLst/>
              <a:rect l="l" t="t" r="r" b="b"/>
              <a:pathLst>
                <a:path w="1124624" h="187889">
                  <a:moveTo>
                    <a:pt x="93944" y="0"/>
                  </a:moveTo>
                  <a:lnTo>
                    <a:pt x="1030680" y="0"/>
                  </a:lnTo>
                  <a:cubicBezTo>
                    <a:pt x="1055596" y="0"/>
                    <a:pt x="1079491" y="9898"/>
                    <a:pt x="1097109" y="27516"/>
                  </a:cubicBezTo>
                  <a:cubicBezTo>
                    <a:pt x="1114727" y="45134"/>
                    <a:pt x="1124624" y="69029"/>
                    <a:pt x="1124624" y="93944"/>
                  </a:cubicBezTo>
                  <a:lnTo>
                    <a:pt x="1124624" y="93944"/>
                  </a:lnTo>
                  <a:cubicBezTo>
                    <a:pt x="1124624" y="118860"/>
                    <a:pt x="1114727" y="142755"/>
                    <a:pt x="1097109" y="160373"/>
                  </a:cubicBezTo>
                  <a:cubicBezTo>
                    <a:pt x="1079491" y="177991"/>
                    <a:pt x="1055596" y="187889"/>
                    <a:pt x="1030680" y="187889"/>
                  </a:cubicBezTo>
                  <a:lnTo>
                    <a:pt x="93944" y="187889"/>
                  </a:lnTo>
                  <a:cubicBezTo>
                    <a:pt x="69029" y="187889"/>
                    <a:pt x="45134" y="177991"/>
                    <a:pt x="27516" y="160373"/>
                  </a:cubicBezTo>
                  <a:cubicBezTo>
                    <a:pt x="9898" y="142755"/>
                    <a:pt x="0" y="118860"/>
                    <a:pt x="0" y="93944"/>
                  </a:cubicBezTo>
                  <a:lnTo>
                    <a:pt x="0" y="93944"/>
                  </a:lnTo>
                  <a:cubicBezTo>
                    <a:pt x="0" y="69029"/>
                    <a:pt x="9898" y="45134"/>
                    <a:pt x="27516" y="27516"/>
                  </a:cubicBezTo>
                  <a:cubicBezTo>
                    <a:pt x="45134" y="9898"/>
                    <a:pt x="69029" y="0"/>
                    <a:pt x="9394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1124624" cy="264089"/>
            </a:xfrm>
            <a:prstGeom prst="rect">
              <a:avLst/>
            </a:prstGeom>
          </p:spPr>
          <p:txBody>
            <a:bodyPr lIns="46514" tIns="46514" rIns="46514" bIns="46514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6258922" y="6247960"/>
            <a:ext cx="9922541" cy="648998"/>
            <a:chOff x="0" y="0"/>
            <a:chExt cx="2854129" cy="186678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2854129" cy="186678"/>
            </a:xfrm>
            <a:custGeom>
              <a:avLst/>
              <a:gdLst/>
              <a:ahLst/>
              <a:cxnLst/>
              <a:rect l="l" t="t" r="r" b="b"/>
              <a:pathLst>
                <a:path w="2854129" h="186678">
                  <a:moveTo>
                    <a:pt x="39792" y="0"/>
                  </a:moveTo>
                  <a:lnTo>
                    <a:pt x="2814337" y="0"/>
                  </a:lnTo>
                  <a:cubicBezTo>
                    <a:pt x="2836314" y="0"/>
                    <a:pt x="2854129" y="17815"/>
                    <a:pt x="2854129" y="39792"/>
                  </a:cubicBezTo>
                  <a:lnTo>
                    <a:pt x="2854129" y="146886"/>
                  </a:lnTo>
                  <a:cubicBezTo>
                    <a:pt x="2854129" y="157440"/>
                    <a:pt x="2849937" y="167561"/>
                    <a:pt x="2842474" y="175024"/>
                  </a:cubicBezTo>
                  <a:cubicBezTo>
                    <a:pt x="2835012" y="182486"/>
                    <a:pt x="2824891" y="186678"/>
                    <a:pt x="2814337" y="186678"/>
                  </a:cubicBezTo>
                  <a:lnTo>
                    <a:pt x="39792" y="186678"/>
                  </a:lnTo>
                  <a:cubicBezTo>
                    <a:pt x="17815" y="186678"/>
                    <a:pt x="0" y="168863"/>
                    <a:pt x="0" y="146886"/>
                  </a:cubicBezTo>
                  <a:lnTo>
                    <a:pt x="0" y="39792"/>
                  </a:lnTo>
                  <a:cubicBezTo>
                    <a:pt x="0" y="29239"/>
                    <a:pt x="4192" y="19117"/>
                    <a:pt x="11655" y="11655"/>
                  </a:cubicBezTo>
                  <a:cubicBezTo>
                    <a:pt x="19117" y="4192"/>
                    <a:pt x="29239" y="0"/>
                    <a:pt x="3979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76200"/>
              <a:ext cx="2854129" cy="262878"/>
            </a:xfrm>
            <a:prstGeom prst="rect">
              <a:avLst/>
            </a:prstGeom>
          </p:spPr>
          <p:txBody>
            <a:bodyPr lIns="46514" tIns="46514" rIns="46514" bIns="46514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3150261" y="2926969"/>
            <a:ext cx="1856724" cy="50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Kategori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9448242" y="2956159"/>
            <a:ext cx="3543901" cy="50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Deskripsi Kriteria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415610" y="3931484"/>
            <a:ext cx="3326027" cy="36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8"/>
              </a:lnSpc>
            </a:pPr>
            <a:r>
              <a:rPr lang="en-US" sz="210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Akademik (S1)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415610" y="5159981"/>
            <a:ext cx="3326027" cy="36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8"/>
              </a:lnSpc>
            </a:pPr>
            <a:r>
              <a:rPr lang="en-US" sz="210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Kemampuan Bahasa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5484" y="3922442"/>
            <a:ext cx="9297847" cy="36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8"/>
              </a:lnSpc>
            </a:pPr>
            <a:r>
              <a:rPr lang="en-US" sz="210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IPS ≥ 3.50 &amp; Menyelesaikan min. 120 SKS di akhir Semester 6;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5484" y="4774865"/>
            <a:ext cx="9578803" cy="1094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48"/>
              </a:lnSpc>
            </a:pP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Mempunyai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Sertifikat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TKBI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Unpad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/ TOEFL / IELTS yang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masih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berlaku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maks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2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tahun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dari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tanggal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dikeluarkannya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sertifikat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dari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institusi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diakui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serta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dipenuhi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paling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lambat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akhir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semester 7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nilai</a:t>
            </a: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minimal 450.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2415610" y="7769311"/>
            <a:ext cx="3326027" cy="36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8"/>
              </a:lnSpc>
            </a:pPr>
            <a:r>
              <a:rPr lang="en-US" sz="210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Potensi Akademik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585484" y="7223552"/>
            <a:ext cx="9407150" cy="146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8"/>
              </a:lnSpc>
            </a:pP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Mempunyai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Sertifikat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TKBA (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Tes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Kemampuan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Belajar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Akademik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Unpad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dan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sertifikat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dari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institusi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lainnya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diakui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dan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masih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berlaku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maks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2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tahun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dari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tanggal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dikeluarkannya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sertifikat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serta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dipenuhi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paling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lambat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akhir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semester 7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nilai</a:t>
            </a:r>
            <a:r>
              <a:rPr lang="en-US" sz="210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minimal 450.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415610" y="6369753"/>
            <a:ext cx="3326027" cy="36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8"/>
              </a:lnSpc>
            </a:pPr>
            <a:r>
              <a:rPr lang="en-US" sz="210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Rekomendasi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571270" y="6348057"/>
            <a:ext cx="9312061" cy="36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8"/>
              </a:lnSpc>
            </a:pPr>
            <a:r>
              <a:rPr lang="en-US" sz="210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Mendapat persetujuan dari Pembimbing Skripsi dan Kaprodi.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6996" y="0"/>
            <a:ext cx="26190414" cy="10248022"/>
            <a:chOff x="0" y="0"/>
            <a:chExt cx="34920551" cy="13664029"/>
          </a:xfrm>
        </p:grpSpPr>
        <p:sp>
          <p:nvSpPr>
            <p:cNvPr id="3" name="Freeform 3"/>
            <p:cNvSpPr/>
            <p:nvPr/>
          </p:nvSpPr>
          <p:spPr>
            <a:xfrm rot="-5400000">
              <a:off x="1968590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8" y="0"/>
                  </a:lnTo>
                  <a:lnTo>
                    <a:pt x="13664028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9287933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9" y="0"/>
                  </a:lnTo>
                  <a:lnTo>
                    <a:pt x="13664029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1477840" y="1915655"/>
            <a:ext cx="394744" cy="8589286"/>
          </a:xfrm>
          <a:prstGeom prst="line">
            <a:avLst/>
          </a:prstGeom>
          <a:ln w="123825" cap="flat">
            <a:gradFill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299674" y="1028700"/>
            <a:ext cx="7145377" cy="1193451"/>
            <a:chOff x="0" y="0"/>
            <a:chExt cx="9527170" cy="1591268"/>
          </a:xfrm>
        </p:grpSpPr>
        <p:grpSp>
          <p:nvGrpSpPr>
            <p:cNvPr id="7" name="Group 7"/>
            <p:cNvGrpSpPr/>
            <p:nvPr/>
          </p:nvGrpSpPr>
          <p:grpSpPr>
            <a:xfrm>
              <a:off x="700845" y="309143"/>
              <a:ext cx="8826325" cy="1169031"/>
              <a:chOff x="0" y="0"/>
              <a:chExt cx="3111701" cy="4121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111701" cy="412139"/>
              </a:xfrm>
              <a:custGeom>
                <a:avLst/>
                <a:gdLst/>
                <a:ahLst/>
                <a:cxnLst/>
                <a:rect l="l" t="t" r="r" b="b"/>
                <a:pathLst>
                  <a:path w="3111701" h="412139">
                    <a:moveTo>
                      <a:pt x="2908501" y="0"/>
                    </a:moveTo>
                    <a:cubicBezTo>
                      <a:pt x="3020726" y="0"/>
                      <a:pt x="3111701" y="92261"/>
                      <a:pt x="3111701" y="206070"/>
                    </a:cubicBezTo>
                    <a:cubicBezTo>
                      <a:pt x="3111701" y="319879"/>
                      <a:pt x="3020726" y="412139"/>
                      <a:pt x="2908501" y="412139"/>
                    </a:cubicBezTo>
                    <a:lnTo>
                      <a:pt x="203200" y="412139"/>
                    </a:lnTo>
                    <a:cubicBezTo>
                      <a:pt x="90976" y="412139"/>
                      <a:pt x="0" y="319879"/>
                      <a:pt x="0" y="206070"/>
                    </a:cubicBezTo>
                    <a:cubicBezTo>
                      <a:pt x="0" y="9226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31765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66675"/>
                <a:ext cx="3111701" cy="478814"/>
              </a:xfrm>
              <a:prstGeom prst="rect">
                <a:avLst/>
              </a:prstGeom>
            </p:spPr>
            <p:txBody>
              <a:bodyPr lIns="44669" tIns="44669" rIns="44669" bIns="44669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715068" y="216214"/>
              <a:ext cx="8773682" cy="1158841"/>
              <a:chOff x="0" y="0"/>
              <a:chExt cx="3076889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076889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076889" h="406400">
                    <a:moveTo>
                      <a:pt x="2873689" y="0"/>
                    </a:moveTo>
                    <a:cubicBezTo>
                      <a:pt x="2985914" y="0"/>
                      <a:pt x="3076889" y="90976"/>
                      <a:pt x="3076889" y="203200"/>
                    </a:cubicBezTo>
                    <a:cubicBezTo>
                      <a:pt x="3076889" y="315424"/>
                      <a:pt x="2985914" y="406400"/>
                      <a:pt x="2873689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66675"/>
                <a:ext cx="3076889" cy="473075"/>
              </a:xfrm>
              <a:prstGeom prst="rect">
                <a:avLst/>
              </a:prstGeom>
            </p:spPr>
            <p:txBody>
              <a:bodyPr lIns="44669" tIns="44669" rIns="44669" bIns="44669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616947" cy="1591268"/>
              <a:chOff x="0" y="0"/>
              <a:chExt cx="831334" cy="81813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31334" cy="818131"/>
              </a:xfrm>
              <a:custGeom>
                <a:avLst/>
                <a:gdLst/>
                <a:ahLst/>
                <a:cxnLst/>
                <a:rect l="l" t="t" r="r" b="b"/>
                <a:pathLst>
                  <a:path w="831334" h="818131">
                    <a:moveTo>
                      <a:pt x="415667" y="0"/>
                    </a:moveTo>
                    <a:lnTo>
                      <a:pt x="552943" y="82914"/>
                    </a:lnTo>
                    <a:lnTo>
                      <a:pt x="709588" y="119812"/>
                    </a:lnTo>
                    <a:lnTo>
                      <a:pt x="747082" y="273969"/>
                    </a:lnTo>
                    <a:lnTo>
                      <a:pt x="831334" y="409065"/>
                    </a:lnTo>
                    <a:lnTo>
                      <a:pt x="747082" y="544162"/>
                    </a:lnTo>
                    <a:lnTo>
                      <a:pt x="709588" y="698318"/>
                    </a:lnTo>
                    <a:lnTo>
                      <a:pt x="552943" y="735217"/>
                    </a:lnTo>
                    <a:lnTo>
                      <a:pt x="415667" y="818131"/>
                    </a:lnTo>
                    <a:lnTo>
                      <a:pt x="278390" y="735217"/>
                    </a:lnTo>
                    <a:lnTo>
                      <a:pt x="121746" y="698318"/>
                    </a:lnTo>
                    <a:lnTo>
                      <a:pt x="84252" y="544162"/>
                    </a:lnTo>
                    <a:lnTo>
                      <a:pt x="0" y="409065"/>
                    </a:lnTo>
                    <a:lnTo>
                      <a:pt x="84252" y="273969"/>
                    </a:lnTo>
                    <a:lnTo>
                      <a:pt x="121746" y="119812"/>
                    </a:lnTo>
                    <a:lnTo>
                      <a:pt x="278390" y="82914"/>
                    </a:lnTo>
                    <a:lnTo>
                      <a:pt x="415667" y="0"/>
                    </a:lnTo>
                    <a:close/>
                  </a:path>
                </a:pathLst>
              </a:custGeom>
              <a:solidFill>
                <a:srgbClr val="000000">
                  <a:alpha val="4078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42885" y="73941"/>
                <a:ext cx="545563" cy="603573"/>
              </a:xfrm>
              <a:prstGeom prst="rect">
                <a:avLst/>
              </a:prstGeom>
            </p:spPr>
            <p:txBody>
              <a:bodyPr lIns="33650" tIns="33650" rIns="33650" bIns="3365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1555696" cy="1542183"/>
              <a:chOff x="0" y="0"/>
              <a:chExt cx="812800" cy="80574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057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5740">
                    <a:moveTo>
                      <a:pt x="406400" y="0"/>
                    </a:moveTo>
                    <a:lnTo>
                      <a:pt x="540616" y="81658"/>
                    </a:lnTo>
                    <a:lnTo>
                      <a:pt x="693768" y="117998"/>
                    </a:lnTo>
                    <a:lnTo>
                      <a:pt x="730427" y="269820"/>
                    </a:lnTo>
                    <a:lnTo>
                      <a:pt x="812800" y="402870"/>
                    </a:lnTo>
                    <a:lnTo>
                      <a:pt x="730427" y="535920"/>
                    </a:lnTo>
                    <a:lnTo>
                      <a:pt x="693768" y="687742"/>
                    </a:lnTo>
                    <a:lnTo>
                      <a:pt x="540616" y="724082"/>
                    </a:lnTo>
                    <a:lnTo>
                      <a:pt x="406400" y="805740"/>
                    </a:lnTo>
                    <a:lnTo>
                      <a:pt x="272184" y="724082"/>
                    </a:lnTo>
                    <a:lnTo>
                      <a:pt x="119032" y="687742"/>
                    </a:lnTo>
                    <a:lnTo>
                      <a:pt x="82374" y="535920"/>
                    </a:lnTo>
                    <a:lnTo>
                      <a:pt x="0" y="402870"/>
                    </a:lnTo>
                    <a:lnTo>
                      <a:pt x="82374" y="269820"/>
                    </a:lnTo>
                    <a:lnTo>
                      <a:pt x="119032" y="117998"/>
                    </a:lnTo>
                    <a:lnTo>
                      <a:pt x="272184" y="81658"/>
                    </a:lnTo>
                    <a:lnTo>
                      <a:pt x="4064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39700" y="71812"/>
                <a:ext cx="533400" cy="595442"/>
              </a:xfrm>
              <a:prstGeom prst="rect">
                <a:avLst/>
              </a:prstGeom>
            </p:spPr>
            <p:txBody>
              <a:bodyPr lIns="33650" tIns="33650" rIns="33650" bIns="3365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1202499">
              <a:off x="297667" y="290910"/>
              <a:ext cx="960362" cy="960362"/>
              <a:chOff x="0" y="0"/>
              <a:chExt cx="596900" cy="5969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69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596900">
                    <a:moveTo>
                      <a:pt x="297180" y="297180"/>
                    </a:moveTo>
                    <a:cubicBezTo>
                      <a:pt x="287020" y="464820"/>
                      <a:pt x="158750" y="593090"/>
                      <a:pt x="0" y="596900"/>
                    </a:cubicBezTo>
                    <a:cubicBezTo>
                      <a:pt x="2540" y="436880"/>
                      <a:pt x="130810" y="307340"/>
                      <a:pt x="297180" y="297180"/>
                    </a:cubicBezTo>
                    <a:close/>
                    <a:cubicBezTo>
                      <a:pt x="464820" y="307340"/>
                      <a:pt x="593090" y="436880"/>
                      <a:pt x="596900" y="596900"/>
                    </a:cubicBezTo>
                    <a:cubicBezTo>
                      <a:pt x="436880" y="593090"/>
                      <a:pt x="307340" y="464820"/>
                      <a:pt x="297180" y="297180"/>
                    </a:cubicBezTo>
                    <a:close/>
                    <a:moveTo>
                      <a:pt x="0" y="0"/>
                    </a:moveTo>
                    <a:cubicBezTo>
                      <a:pt x="158750" y="2540"/>
                      <a:pt x="287020" y="130810"/>
                      <a:pt x="297180" y="297180"/>
                    </a:cubicBezTo>
                    <a:cubicBezTo>
                      <a:pt x="130810" y="287020"/>
                      <a:pt x="2540" y="158750"/>
                      <a:pt x="0" y="0"/>
                    </a:cubicBezTo>
                    <a:close/>
                    <a:moveTo>
                      <a:pt x="596900" y="0"/>
                    </a:moveTo>
                    <a:cubicBezTo>
                      <a:pt x="593090" y="158750"/>
                      <a:pt x="464820" y="287020"/>
                      <a:pt x="297180" y="297180"/>
                    </a:cubicBezTo>
                    <a:cubicBezTo>
                      <a:pt x="307340" y="130810"/>
                      <a:pt x="436880" y="2540"/>
                      <a:pt x="5969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50000">
                    <a:srgbClr val="FEDA04">
                      <a:alpha val="100000"/>
                    </a:srgbClr>
                  </a:gs>
                  <a:gs pos="100000">
                    <a:srgbClr val="FAA602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27000" y="60325"/>
                <a:ext cx="342900" cy="409575"/>
              </a:xfrm>
              <a:prstGeom prst="rect">
                <a:avLst/>
              </a:prstGeom>
            </p:spPr>
            <p:txBody>
              <a:bodyPr lIns="39597" tIns="39597" rIns="39597" bIns="39597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804606" y="303886"/>
              <a:ext cx="7684144" cy="878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8"/>
                </a:lnSpc>
              </a:pPr>
              <a:r>
                <a:rPr lang="en-US" sz="3856" b="1">
                  <a:gradFill>
                    <a:gsLst>
                      <a:gs pos="0">
                        <a:srgbClr val="FFFFFF">
                          <a:alpha val="100000"/>
                        </a:srgbClr>
                      </a:gs>
                      <a:gs pos="100000">
                        <a:srgbClr val="FEDA04">
                          <a:alpha val="100000"/>
                        </a:srgbClr>
                      </a:gs>
                    </a:gsLst>
                    <a:lin ang="5400000"/>
                  </a:gradFill>
                  <a:latin typeface="Poppins Bold"/>
                  <a:ea typeface="Poppins Bold"/>
                  <a:cs typeface="Poppins Bold"/>
                  <a:sym typeface="Poppins Bold"/>
                </a:rPr>
                <a:t>Pendaftaran Tahap 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724850" y="1448809"/>
            <a:ext cx="316420" cy="316420"/>
            <a:chOff x="0" y="0"/>
            <a:chExt cx="736600" cy="7366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90026" y="638"/>
                  </a:moveTo>
                  <a:lnTo>
                    <a:pt x="422581" y="119244"/>
                  </a:lnTo>
                  <a:cubicBezTo>
                    <a:pt x="430418" y="120959"/>
                    <a:pt x="438172" y="123037"/>
                    <a:pt x="445812" y="125477"/>
                  </a:cubicBezTo>
                  <a:lnTo>
                    <a:pt x="533311" y="39039"/>
                  </a:lnTo>
                  <a:cubicBezTo>
                    <a:pt x="546273" y="45537"/>
                    <a:pt x="558838" y="52788"/>
                    <a:pt x="570944" y="60764"/>
                  </a:cubicBezTo>
                  <a:lnTo>
                    <a:pt x="539835" y="179761"/>
                  </a:lnTo>
                  <a:cubicBezTo>
                    <a:pt x="545769" y="185157"/>
                    <a:pt x="551444" y="190831"/>
                    <a:pt x="556842" y="196759"/>
                  </a:cubicBezTo>
                  <a:lnTo>
                    <a:pt x="675838" y="165649"/>
                  </a:lnTo>
                  <a:cubicBezTo>
                    <a:pt x="683815" y="177767"/>
                    <a:pt x="691071" y="190330"/>
                    <a:pt x="697565" y="203284"/>
                  </a:cubicBezTo>
                  <a:lnTo>
                    <a:pt x="611125" y="290780"/>
                  </a:lnTo>
                  <a:cubicBezTo>
                    <a:pt x="613565" y="298422"/>
                    <a:pt x="615641" y="306175"/>
                    <a:pt x="617350" y="314011"/>
                  </a:cubicBezTo>
                  <a:lnTo>
                    <a:pt x="735959" y="346570"/>
                  </a:lnTo>
                  <a:cubicBezTo>
                    <a:pt x="736813" y="361044"/>
                    <a:pt x="736813" y="375559"/>
                    <a:pt x="735959" y="390020"/>
                  </a:cubicBezTo>
                  <a:lnTo>
                    <a:pt x="617350" y="422579"/>
                  </a:lnTo>
                  <a:cubicBezTo>
                    <a:pt x="615641" y="430414"/>
                    <a:pt x="613565" y="438167"/>
                    <a:pt x="611125" y="445808"/>
                  </a:cubicBezTo>
                  <a:lnTo>
                    <a:pt x="697565" y="533306"/>
                  </a:lnTo>
                  <a:cubicBezTo>
                    <a:pt x="691071" y="546274"/>
                    <a:pt x="683815" y="558837"/>
                    <a:pt x="675838" y="570940"/>
                  </a:cubicBezTo>
                  <a:lnTo>
                    <a:pt x="556842" y="539831"/>
                  </a:lnTo>
                  <a:cubicBezTo>
                    <a:pt x="551444" y="545772"/>
                    <a:pt x="545769" y="551447"/>
                    <a:pt x="539835" y="556843"/>
                  </a:cubicBezTo>
                  <a:lnTo>
                    <a:pt x="570944" y="675839"/>
                  </a:lnTo>
                  <a:cubicBezTo>
                    <a:pt x="558838" y="683816"/>
                    <a:pt x="546273" y="691067"/>
                    <a:pt x="533311" y="697564"/>
                  </a:cubicBezTo>
                  <a:lnTo>
                    <a:pt x="445812" y="611127"/>
                  </a:lnTo>
                  <a:cubicBezTo>
                    <a:pt x="438172" y="613566"/>
                    <a:pt x="430418" y="615644"/>
                    <a:pt x="422581" y="617346"/>
                  </a:cubicBezTo>
                  <a:lnTo>
                    <a:pt x="390026" y="735951"/>
                  </a:lnTo>
                  <a:cubicBezTo>
                    <a:pt x="375553" y="736816"/>
                    <a:pt x="361043" y="736816"/>
                    <a:pt x="346570" y="735951"/>
                  </a:cubicBezTo>
                  <a:lnTo>
                    <a:pt x="314013" y="617346"/>
                  </a:lnTo>
                  <a:cubicBezTo>
                    <a:pt x="306175" y="615644"/>
                    <a:pt x="298423" y="613566"/>
                    <a:pt x="290783" y="611127"/>
                  </a:cubicBezTo>
                  <a:lnTo>
                    <a:pt x="203286" y="697564"/>
                  </a:lnTo>
                  <a:cubicBezTo>
                    <a:pt x="190318" y="691067"/>
                    <a:pt x="177754" y="683816"/>
                    <a:pt x="165651" y="675839"/>
                  </a:cubicBezTo>
                  <a:lnTo>
                    <a:pt x="196760" y="556843"/>
                  </a:lnTo>
                  <a:cubicBezTo>
                    <a:pt x="190820" y="551447"/>
                    <a:pt x="185158" y="545772"/>
                    <a:pt x="179748" y="539831"/>
                  </a:cubicBezTo>
                  <a:lnTo>
                    <a:pt x="60764" y="570940"/>
                  </a:lnTo>
                  <a:cubicBezTo>
                    <a:pt x="52774" y="558837"/>
                    <a:pt x="45524" y="546274"/>
                    <a:pt x="39026" y="533306"/>
                  </a:cubicBezTo>
                  <a:lnTo>
                    <a:pt x="125465" y="445808"/>
                  </a:lnTo>
                  <a:cubicBezTo>
                    <a:pt x="123024" y="438167"/>
                    <a:pt x="120947" y="430414"/>
                    <a:pt x="119246" y="422579"/>
                  </a:cubicBezTo>
                  <a:lnTo>
                    <a:pt x="638" y="390020"/>
                  </a:lnTo>
                  <a:cubicBezTo>
                    <a:pt x="-213" y="375559"/>
                    <a:pt x="-213" y="361044"/>
                    <a:pt x="638" y="346570"/>
                  </a:cubicBezTo>
                  <a:lnTo>
                    <a:pt x="119246" y="314011"/>
                  </a:lnTo>
                  <a:cubicBezTo>
                    <a:pt x="120947" y="306175"/>
                    <a:pt x="123024" y="298422"/>
                    <a:pt x="125465" y="290780"/>
                  </a:cubicBezTo>
                  <a:lnTo>
                    <a:pt x="39026" y="203284"/>
                  </a:lnTo>
                  <a:cubicBezTo>
                    <a:pt x="45524" y="190330"/>
                    <a:pt x="52774" y="177767"/>
                    <a:pt x="60764" y="165649"/>
                  </a:cubicBezTo>
                  <a:lnTo>
                    <a:pt x="179748" y="196759"/>
                  </a:lnTo>
                  <a:cubicBezTo>
                    <a:pt x="185158" y="190831"/>
                    <a:pt x="190820" y="185157"/>
                    <a:pt x="196760" y="179761"/>
                  </a:cubicBezTo>
                  <a:lnTo>
                    <a:pt x="165651" y="60764"/>
                  </a:lnTo>
                  <a:cubicBezTo>
                    <a:pt x="177754" y="52788"/>
                    <a:pt x="190318" y="45537"/>
                    <a:pt x="203286" y="39039"/>
                  </a:cubicBezTo>
                  <a:lnTo>
                    <a:pt x="290783" y="125477"/>
                  </a:lnTo>
                  <a:cubicBezTo>
                    <a:pt x="298423" y="123037"/>
                    <a:pt x="306175" y="120959"/>
                    <a:pt x="314013" y="119244"/>
                  </a:cubicBezTo>
                  <a:lnTo>
                    <a:pt x="346570" y="638"/>
                  </a:lnTo>
                  <a:cubicBezTo>
                    <a:pt x="361043" y="-213"/>
                    <a:pt x="375553" y="-213"/>
                    <a:pt x="390026" y="638"/>
                  </a:cubicBezTo>
                  <a:close/>
                  <a:moveTo>
                    <a:pt x="368297" y="258167"/>
                  </a:moveTo>
                  <a:cubicBezTo>
                    <a:pt x="307513" y="258167"/>
                    <a:pt x="258164" y="307514"/>
                    <a:pt x="258164" y="368295"/>
                  </a:cubicBezTo>
                  <a:cubicBezTo>
                    <a:pt x="258164" y="429090"/>
                    <a:pt x="307513" y="478437"/>
                    <a:pt x="368297" y="478437"/>
                  </a:cubicBezTo>
                  <a:cubicBezTo>
                    <a:pt x="429081" y="478437"/>
                    <a:pt x="478431" y="429090"/>
                    <a:pt x="478431" y="368295"/>
                  </a:cubicBezTo>
                  <a:cubicBezTo>
                    <a:pt x="478431" y="307514"/>
                    <a:pt x="429081" y="258167"/>
                    <a:pt x="368297" y="258167"/>
                  </a:cubicBezTo>
                  <a:close/>
                </a:path>
              </a:pathLst>
            </a:custGeom>
            <a:gradFill rotWithShape="1">
              <a:gsLst>
                <a:gs pos="0">
                  <a:srgbClr val="FAA602">
                    <a:alpha val="100000"/>
                  </a:srgbClr>
                </a:gs>
                <a:gs pos="25000">
                  <a:srgbClr val="FEDA04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7500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90500" y="123825"/>
              <a:ext cx="355600" cy="422275"/>
            </a:xfrm>
            <a:prstGeom prst="rect">
              <a:avLst/>
            </a:prstGeom>
          </p:spPr>
          <p:txBody>
            <a:bodyPr lIns="39597" tIns="39597" rIns="39597" bIns="39597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689148" y="5973956"/>
            <a:ext cx="4691637" cy="3468196"/>
            <a:chOff x="0" y="0"/>
            <a:chExt cx="6255516" cy="4624261"/>
          </a:xfrm>
        </p:grpSpPr>
        <p:grpSp>
          <p:nvGrpSpPr>
            <p:cNvPr id="27" name="Group 27"/>
            <p:cNvGrpSpPr/>
            <p:nvPr/>
          </p:nvGrpSpPr>
          <p:grpSpPr>
            <a:xfrm>
              <a:off x="2656080" y="0"/>
              <a:ext cx="812474" cy="812474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EDA04">
                      <a:alpha val="100000"/>
                    </a:srgbClr>
                  </a:gs>
                </a:gsLst>
                <a:lin ang="5400000"/>
              </a:gradFill>
              <a:ln w="38100" cap="sq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2616475" y="41426"/>
              <a:ext cx="891683" cy="643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 b="1">
                  <a:gradFill>
                    <a:gsLst>
                      <a:gs pos="0">
                        <a:srgbClr val="38AD49">
                          <a:alpha val="100000"/>
                        </a:srgbClr>
                      </a:gs>
                      <a:gs pos="50000">
                        <a:srgbClr val="298C37">
                          <a:alpha val="100000"/>
                        </a:srgbClr>
                      </a:gs>
                      <a:gs pos="100000">
                        <a:srgbClr val="047440">
                          <a:alpha val="100000"/>
                        </a:srgbClr>
                      </a:gs>
                    </a:gsLst>
                    <a:lin ang="5400000"/>
                  </a:gradFill>
                  <a:latin typeface="Poppins Bold"/>
                  <a:ea typeface="Poppins Bold"/>
                  <a:cs typeface="Poppins Bold"/>
                  <a:sym typeface="Poppins Bold"/>
                </a:rPr>
                <a:t>5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137275" y="1057026"/>
              <a:ext cx="5980967" cy="872033"/>
              <a:chOff x="0" y="0"/>
              <a:chExt cx="1181426" cy="17225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181426" cy="172254"/>
              </a:xfrm>
              <a:custGeom>
                <a:avLst/>
                <a:gdLst/>
                <a:ahLst/>
                <a:cxnLst/>
                <a:rect l="l" t="t" r="r" b="b"/>
                <a:pathLst>
                  <a:path w="1181426" h="172254">
                    <a:moveTo>
                      <a:pt x="86127" y="0"/>
                    </a:moveTo>
                    <a:lnTo>
                      <a:pt x="1095299" y="0"/>
                    </a:lnTo>
                    <a:cubicBezTo>
                      <a:pt x="1118141" y="0"/>
                      <a:pt x="1140048" y="9074"/>
                      <a:pt x="1156200" y="25226"/>
                    </a:cubicBezTo>
                    <a:cubicBezTo>
                      <a:pt x="1172352" y="41378"/>
                      <a:pt x="1181426" y="63285"/>
                      <a:pt x="1181426" y="86127"/>
                    </a:cubicBezTo>
                    <a:lnTo>
                      <a:pt x="1181426" y="86127"/>
                    </a:lnTo>
                    <a:cubicBezTo>
                      <a:pt x="1181426" y="108969"/>
                      <a:pt x="1172352" y="130876"/>
                      <a:pt x="1156200" y="147028"/>
                    </a:cubicBezTo>
                    <a:cubicBezTo>
                      <a:pt x="1140048" y="163179"/>
                      <a:pt x="1118141" y="172254"/>
                      <a:pt x="1095299" y="172254"/>
                    </a:cubicBezTo>
                    <a:lnTo>
                      <a:pt x="86127" y="172254"/>
                    </a:lnTo>
                    <a:cubicBezTo>
                      <a:pt x="63285" y="172254"/>
                      <a:pt x="41378" y="163179"/>
                      <a:pt x="25226" y="147028"/>
                    </a:cubicBezTo>
                    <a:cubicBezTo>
                      <a:pt x="9074" y="130876"/>
                      <a:pt x="0" y="108969"/>
                      <a:pt x="0" y="86127"/>
                    </a:cubicBezTo>
                    <a:lnTo>
                      <a:pt x="0" y="86127"/>
                    </a:lnTo>
                    <a:cubicBezTo>
                      <a:pt x="0" y="63285"/>
                      <a:pt x="9074" y="41378"/>
                      <a:pt x="25226" y="25226"/>
                    </a:cubicBezTo>
                    <a:cubicBezTo>
                      <a:pt x="41378" y="9074"/>
                      <a:pt x="63285" y="0"/>
                      <a:pt x="8612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66675"/>
                <a:ext cx="1181426" cy="2389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596546" y="1128232"/>
              <a:ext cx="4985719" cy="643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Wawancara Tahap I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0" y="1904687"/>
              <a:ext cx="6255516" cy="2719574"/>
              <a:chOff x="0" y="0"/>
              <a:chExt cx="1235658" cy="5372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235658" cy="537200"/>
              </a:xfrm>
              <a:custGeom>
                <a:avLst/>
                <a:gdLst/>
                <a:ahLst/>
                <a:cxnLst/>
                <a:rect l="l" t="t" r="r" b="b"/>
                <a:pathLst>
                  <a:path w="1235658" h="537200">
                    <a:moveTo>
                      <a:pt x="84158" y="0"/>
                    </a:moveTo>
                    <a:lnTo>
                      <a:pt x="1151500" y="0"/>
                    </a:lnTo>
                    <a:cubicBezTo>
                      <a:pt x="1197979" y="0"/>
                      <a:pt x="1235658" y="37679"/>
                      <a:pt x="1235658" y="84158"/>
                    </a:cubicBezTo>
                    <a:lnTo>
                      <a:pt x="1235658" y="453042"/>
                    </a:lnTo>
                    <a:cubicBezTo>
                      <a:pt x="1235658" y="499521"/>
                      <a:pt x="1197979" y="537200"/>
                      <a:pt x="1151500" y="537200"/>
                    </a:cubicBezTo>
                    <a:lnTo>
                      <a:pt x="84158" y="537200"/>
                    </a:lnTo>
                    <a:cubicBezTo>
                      <a:pt x="37679" y="537200"/>
                      <a:pt x="0" y="499521"/>
                      <a:pt x="0" y="453042"/>
                    </a:cubicBezTo>
                    <a:lnTo>
                      <a:pt x="0" y="84158"/>
                    </a:lnTo>
                    <a:cubicBezTo>
                      <a:pt x="0" y="37679"/>
                      <a:pt x="37679" y="0"/>
                      <a:pt x="8415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EDA04">
                      <a:alpha val="100000"/>
                    </a:srgbClr>
                  </a:gs>
                </a:gsLst>
                <a:lin ang="5400000"/>
              </a:gradFill>
              <a:ln w="38100" cap="rnd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66675"/>
                <a:ext cx="1235658" cy="603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403878" y="2087809"/>
              <a:ext cx="5447761" cy="2361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Mengikuti Wawancara Tahap 1 pada akhir semester 6, dengan seleksi berdasarkan syarat dan kelengkapan dokumen, serta hasilnya diajukan ke fakultas untuk memperoleh persetujuan Dekan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605873" y="5973956"/>
            <a:ext cx="609355" cy="609355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sq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906029" y="6796072"/>
            <a:ext cx="4071603" cy="2126895"/>
            <a:chOff x="0" y="0"/>
            <a:chExt cx="5428803" cy="2835859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5428803" cy="881180"/>
              <a:chOff x="0" y="0"/>
              <a:chExt cx="1072356" cy="17406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072356" cy="174060"/>
              </a:xfrm>
              <a:custGeom>
                <a:avLst/>
                <a:gdLst/>
                <a:ahLst/>
                <a:cxnLst/>
                <a:rect l="l" t="t" r="r" b="b"/>
                <a:pathLst>
                  <a:path w="1072356" h="174060">
                    <a:moveTo>
                      <a:pt x="87030" y="0"/>
                    </a:moveTo>
                    <a:lnTo>
                      <a:pt x="985326" y="0"/>
                    </a:lnTo>
                    <a:cubicBezTo>
                      <a:pt x="1008408" y="0"/>
                      <a:pt x="1030544" y="9169"/>
                      <a:pt x="1046866" y="25491"/>
                    </a:cubicBezTo>
                    <a:cubicBezTo>
                      <a:pt x="1063187" y="41812"/>
                      <a:pt x="1072356" y="63948"/>
                      <a:pt x="1072356" y="87030"/>
                    </a:cubicBezTo>
                    <a:lnTo>
                      <a:pt x="1072356" y="87030"/>
                    </a:lnTo>
                    <a:cubicBezTo>
                      <a:pt x="1072356" y="135096"/>
                      <a:pt x="1033391" y="174060"/>
                      <a:pt x="985326" y="174060"/>
                    </a:cubicBezTo>
                    <a:lnTo>
                      <a:pt x="87030" y="174060"/>
                    </a:lnTo>
                    <a:cubicBezTo>
                      <a:pt x="63948" y="174060"/>
                      <a:pt x="41812" y="164891"/>
                      <a:pt x="25491" y="148570"/>
                    </a:cubicBezTo>
                    <a:cubicBezTo>
                      <a:pt x="9169" y="132248"/>
                      <a:pt x="0" y="110112"/>
                      <a:pt x="0" y="87030"/>
                    </a:cubicBezTo>
                    <a:lnTo>
                      <a:pt x="0" y="87030"/>
                    </a:lnTo>
                    <a:cubicBezTo>
                      <a:pt x="0" y="63948"/>
                      <a:pt x="9169" y="41812"/>
                      <a:pt x="25491" y="25491"/>
                    </a:cubicBezTo>
                    <a:cubicBezTo>
                      <a:pt x="41812" y="9169"/>
                      <a:pt x="63948" y="0"/>
                      <a:pt x="8703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66675"/>
                <a:ext cx="1072356" cy="2407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446062" y="189197"/>
              <a:ext cx="4443486" cy="514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26"/>
                </a:lnSpc>
              </a:pPr>
              <a:r>
                <a:rPr lang="en-US" sz="2646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Persetujuan Rektor</a:t>
              </a:r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0" y="806191"/>
              <a:ext cx="5428803" cy="2029668"/>
              <a:chOff x="0" y="0"/>
              <a:chExt cx="1072356" cy="400922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072356" cy="400922"/>
              </a:xfrm>
              <a:custGeom>
                <a:avLst/>
                <a:gdLst/>
                <a:ahLst/>
                <a:cxnLst/>
                <a:rect l="l" t="t" r="r" b="b"/>
                <a:pathLst>
                  <a:path w="1072356" h="400922">
                    <a:moveTo>
                      <a:pt x="96974" y="0"/>
                    </a:moveTo>
                    <a:lnTo>
                      <a:pt x="975383" y="0"/>
                    </a:lnTo>
                    <a:cubicBezTo>
                      <a:pt x="1001102" y="0"/>
                      <a:pt x="1025767" y="10217"/>
                      <a:pt x="1043953" y="28403"/>
                    </a:cubicBezTo>
                    <a:cubicBezTo>
                      <a:pt x="1062139" y="46589"/>
                      <a:pt x="1072356" y="71255"/>
                      <a:pt x="1072356" y="96974"/>
                    </a:cubicBezTo>
                    <a:lnTo>
                      <a:pt x="1072356" y="303949"/>
                    </a:lnTo>
                    <a:cubicBezTo>
                      <a:pt x="1072356" y="329668"/>
                      <a:pt x="1062139" y="354333"/>
                      <a:pt x="1043953" y="372519"/>
                    </a:cubicBezTo>
                    <a:cubicBezTo>
                      <a:pt x="1025767" y="390705"/>
                      <a:pt x="1001102" y="400922"/>
                      <a:pt x="975383" y="400922"/>
                    </a:cubicBezTo>
                    <a:lnTo>
                      <a:pt x="96974" y="400922"/>
                    </a:lnTo>
                    <a:cubicBezTo>
                      <a:pt x="71255" y="400922"/>
                      <a:pt x="46589" y="390705"/>
                      <a:pt x="28403" y="372519"/>
                    </a:cubicBezTo>
                    <a:cubicBezTo>
                      <a:pt x="10217" y="354333"/>
                      <a:pt x="0" y="329668"/>
                      <a:pt x="0" y="303949"/>
                    </a:cubicBezTo>
                    <a:lnTo>
                      <a:pt x="0" y="96974"/>
                    </a:lnTo>
                    <a:cubicBezTo>
                      <a:pt x="0" y="71255"/>
                      <a:pt x="10217" y="46589"/>
                      <a:pt x="28403" y="28403"/>
                    </a:cubicBezTo>
                    <a:cubicBezTo>
                      <a:pt x="46589" y="10217"/>
                      <a:pt x="71255" y="0"/>
                      <a:pt x="9697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EDA04">
                      <a:alpha val="100000"/>
                    </a:srgbClr>
                  </a:gs>
                </a:gsLst>
                <a:lin ang="5400000"/>
              </a:gradFill>
              <a:ln w="38100" cap="rnd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66675"/>
                <a:ext cx="1072356" cy="4675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220187" y="1196416"/>
              <a:ext cx="4829211" cy="1573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8"/>
                </a:lnSpc>
              </a:pPr>
              <a:r>
                <a:rPr lang="en-US" sz="171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Mendapatkan SK Rektor dan mengisi KRS Fast Track (min. 12 SKS pada semester 7 dan 8)</a:t>
              </a:r>
            </a:p>
            <a:p>
              <a:pPr algn="ctr">
                <a:lnSpc>
                  <a:spcPts val="2398"/>
                </a:lnSpc>
              </a:pPr>
              <a:endParaRPr lang="en-US" sz="17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1194769" y="2418489"/>
            <a:ext cx="4604085" cy="3326866"/>
            <a:chOff x="0" y="0"/>
            <a:chExt cx="6138780" cy="4435822"/>
          </a:xfrm>
        </p:grpSpPr>
        <p:grpSp>
          <p:nvGrpSpPr>
            <p:cNvPr id="52" name="Group 52"/>
            <p:cNvGrpSpPr/>
            <p:nvPr/>
          </p:nvGrpSpPr>
          <p:grpSpPr>
            <a:xfrm>
              <a:off x="2663153" y="0"/>
              <a:ext cx="812474" cy="812474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EDA04">
                      <a:alpha val="100000"/>
                    </a:srgbClr>
                  </a:gs>
                </a:gsLst>
                <a:lin ang="5400000"/>
              </a:gradFill>
              <a:ln w="38100" cap="sq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2623548" y="41426"/>
              <a:ext cx="891683" cy="643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 b="1">
                  <a:gradFill>
                    <a:gsLst>
                      <a:gs pos="0">
                        <a:srgbClr val="38AD49">
                          <a:alpha val="100000"/>
                        </a:srgbClr>
                      </a:gs>
                      <a:gs pos="50000">
                        <a:srgbClr val="298C37">
                          <a:alpha val="100000"/>
                        </a:srgbClr>
                      </a:gs>
                      <a:gs pos="100000">
                        <a:srgbClr val="047440">
                          <a:alpha val="100000"/>
                        </a:srgbClr>
                      </a:gs>
                    </a:gsLst>
                    <a:lin ang="5400000"/>
                  </a:gradFill>
                  <a:latin typeface="Poppins Bold"/>
                  <a:ea typeface="Poppins Bold"/>
                  <a:cs typeface="Poppins Bold"/>
                  <a:sym typeface="Poppins Bold"/>
                </a:rPr>
                <a:t>3</a:t>
              </a: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0" y="1847338"/>
              <a:ext cx="6138780" cy="2588484"/>
              <a:chOff x="0" y="0"/>
              <a:chExt cx="1212598" cy="511306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1212598" cy="511306"/>
              </a:xfrm>
              <a:custGeom>
                <a:avLst/>
                <a:gdLst/>
                <a:ahLst/>
                <a:cxnLst/>
                <a:rect l="l" t="t" r="r" b="b"/>
                <a:pathLst>
                  <a:path w="1212598" h="511306">
                    <a:moveTo>
                      <a:pt x="85758" y="0"/>
                    </a:moveTo>
                    <a:lnTo>
                      <a:pt x="1126840" y="0"/>
                    </a:lnTo>
                    <a:cubicBezTo>
                      <a:pt x="1174203" y="0"/>
                      <a:pt x="1212598" y="38395"/>
                      <a:pt x="1212598" y="85758"/>
                    </a:cubicBezTo>
                    <a:lnTo>
                      <a:pt x="1212598" y="425547"/>
                    </a:lnTo>
                    <a:cubicBezTo>
                      <a:pt x="1212598" y="448292"/>
                      <a:pt x="1203563" y="470105"/>
                      <a:pt x="1187481" y="486188"/>
                    </a:cubicBezTo>
                    <a:cubicBezTo>
                      <a:pt x="1171398" y="502270"/>
                      <a:pt x="1149585" y="511306"/>
                      <a:pt x="1126840" y="511306"/>
                    </a:cubicBezTo>
                    <a:lnTo>
                      <a:pt x="85758" y="511306"/>
                    </a:lnTo>
                    <a:cubicBezTo>
                      <a:pt x="63014" y="511306"/>
                      <a:pt x="41201" y="502270"/>
                      <a:pt x="25118" y="486188"/>
                    </a:cubicBezTo>
                    <a:cubicBezTo>
                      <a:pt x="9035" y="470105"/>
                      <a:pt x="0" y="448292"/>
                      <a:pt x="0" y="425547"/>
                    </a:cubicBezTo>
                    <a:lnTo>
                      <a:pt x="0" y="85758"/>
                    </a:lnTo>
                    <a:cubicBezTo>
                      <a:pt x="0" y="63014"/>
                      <a:pt x="9035" y="41201"/>
                      <a:pt x="25118" y="25118"/>
                    </a:cubicBezTo>
                    <a:cubicBezTo>
                      <a:pt x="41201" y="9035"/>
                      <a:pt x="63014" y="0"/>
                      <a:pt x="8575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EDA04">
                      <a:alpha val="100000"/>
                    </a:srgbClr>
                  </a:gs>
                </a:gsLst>
                <a:lin ang="5400000"/>
              </a:gradFill>
              <a:ln w="38100" cap="rnd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66675"/>
                <a:ext cx="1212598" cy="5779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144348" y="1060299"/>
              <a:ext cx="5850084" cy="846633"/>
              <a:chOff x="0" y="0"/>
              <a:chExt cx="1155572" cy="167236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115557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155572" h="167236">
                    <a:moveTo>
                      <a:pt x="83618" y="0"/>
                    </a:moveTo>
                    <a:lnTo>
                      <a:pt x="1071954" y="0"/>
                    </a:lnTo>
                    <a:cubicBezTo>
                      <a:pt x="1094131" y="0"/>
                      <a:pt x="1115400" y="8810"/>
                      <a:pt x="1131081" y="24491"/>
                    </a:cubicBezTo>
                    <a:cubicBezTo>
                      <a:pt x="1146762" y="40173"/>
                      <a:pt x="1155572" y="61441"/>
                      <a:pt x="1155572" y="83618"/>
                    </a:cubicBezTo>
                    <a:lnTo>
                      <a:pt x="1155572" y="83618"/>
                    </a:lnTo>
                    <a:cubicBezTo>
                      <a:pt x="1155572" y="105795"/>
                      <a:pt x="1146762" y="127064"/>
                      <a:pt x="1131081" y="142745"/>
                    </a:cubicBezTo>
                    <a:cubicBezTo>
                      <a:pt x="1115400" y="158426"/>
                      <a:pt x="1094131" y="167236"/>
                      <a:pt x="1071954" y="167236"/>
                    </a:cubicBezTo>
                    <a:lnTo>
                      <a:pt x="83618" y="167236"/>
                    </a:lnTo>
                    <a:cubicBezTo>
                      <a:pt x="61441" y="167236"/>
                      <a:pt x="40173" y="158426"/>
                      <a:pt x="24491" y="142745"/>
                    </a:cubicBezTo>
                    <a:cubicBezTo>
                      <a:pt x="8810" y="127064"/>
                      <a:pt x="0" y="105795"/>
                      <a:pt x="0" y="83618"/>
                    </a:cubicBezTo>
                    <a:lnTo>
                      <a:pt x="0" y="83618"/>
                    </a:lnTo>
                    <a:cubicBezTo>
                      <a:pt x="0" y="61441"/>
                      <a:pt x="8810" y="40173"/>
                      <a:pt x="24491" y="24491"/>
                    </a:cubicBezTo>
                    <a:cubicBezTo>
                      <a:pt x="40173" y="8810"/>
                      <a:pt x="61441" y="0"/>
                      <a:pt x="8361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66675"/>
                <a:ext cx="1155572" cy="2339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62" name="TextBox 62"/>
            <p:cNvSpPr txBox="1"/>
            <p:nvPr/>
          </p:nvSpPr>
          <p:spPr>
            <a:xfrm>
              <a:off x="910250" y="1106105"/>
              <a:ext cx="4318280" cy="643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Pengisian KRS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213627" y="2024524"/>
              <a:ext cx="5925153" cy="20722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98"/>
                </a:lnSpc>
              </a:pP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Mengisi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kartu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rencana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studi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(KRS) yang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berisi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mata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kuliah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program Magister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Ilmu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Komunikasi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sebanyak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minimal 12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sks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diserahkan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kepada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ketua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program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studi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Magister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Ilmu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Komunikasi</a:t>
              </a:r>
              <a:r>
                <a:rPr lang="en-US" sz="171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6143009" y="2418489"/>
            <a:ext cx="4604085" cy="3031677"/>
            <a:chOff x="0" y="0"/>
            <a:chExt cx="6138780" cy="4042237"/>
          </a:xfrm>
        </p:grpSpPr>
        <p:grpSp>
          <p:nvGrpSpPr>
            <p:cNvPr id="65" name="Group 65"/>
            <p:cNvGrpSpPr/>
            <p:nvPr/>
          </p:nvGrpSpPr>
          <p:grpSpPr>
            <a:xfrm>
              <a:off x="0" y="1850099"/>
              <a:ext cx="6138780" cy="2029668"/>
              <a:chOff x="0" y="0"/>
              <a:chExt cx="1212598" cy="400922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1212598" cy="400922"/>
              </a:xfrm>
              <a:custGeom>
                <a:avLst/>
                <a:gdLst/>
                <a:ahLst/>
                <a:cxnLst/>
                <a:rect l="l" t="t" r="r" b="b"/>
                <a:pathLst>
                  <a:path w="1212598" h="400922">
                    <a:moveTo>
                      <a:pt x="85758" y="0"/>
                    </a:moveTo>
                    <a:lnTo>
                      <a:pt x="1126840" y="0"/>
                    </a:lnTo>
                    <a:cubicBezTo>
                      <a:pt x="1174203" y="0"/>
                      <a:pt x="1212598" y="38395"/>
                      <a:pt x="1212598" y="85758"/>
                    </a:cubicBezTo>
                    <a:lnTo>
                      <a:pt x="1212598" y="315164"/>
                    </a:lnTo>
                    <a:cubicBezTo>
                      <a:pt x="1212598" y="337908"/>
                      <a:pt x="1203563" y="359721"/>
                      <a:pt x="1187481" y="375804"/>
                    </a:cubicBezTo>
                    <a:cubicBezTo>
                      <a:pt x="1171398" y="391887"/>
                      <a:pt x="1149585" y="400922"/>
                      <a:pt x="1126840" y="400922"/>
                    </a:cubicBezTo>
                    <a:lnTo>
                      <a:pt x="85758" y="400922"/>
                    </a:lnTo>
                    <a:cubicBezTo>
                      <a:pt x="38395" y="400922"/>
                      <a:pt x="0" y="362527"/>
                      <a:pt x="0" y="315164"/>
                    </a:cubicBezTo>
                    <a:lnTo>
                      <a:pt x="0" y="85758"/>
                    </a:lnTo>
                    <a:cubicBezTo>
                      <a:pt x="0" y="63014"/>
                      <a:pt x="9035" y="41201"/>
                      <a:pt x="25118" y="25118"/>
                    </a:cubicBezTo>
                    <a:cubicBezTo>
                      <a:pt x="41201" y="9035"/>
                      <a:pt x="63014" y="0"/>
                      <a:pt x="8575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EDA04">
                      <a:alpha val="100000"/>
                    </a:srgbClr>
                  </a:gs>
                </a:gsLst>
                <a:lin ang="5400000"/>
              </a:gradFill>
              <a:ln w="38100" cap="rnd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-66675"/>
                <a:ext cx="1212598" cy="4675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355068" y="2074608"/>
              <a:ext cx="5341861" cy="1967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8"/>
                </a:lnSpc>
              </a:pPr>
              <a:r>
                <a:rPr lang="en-US" sz="171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Menyerahkan kepada Dekan melalui Ketua Prodi untuk memperoleh persetujuan, dilampiri Kartu Kemajuan Studi (S1/D4). </a:t>
              </a:r>
            </a:p>
            <a:p>
              <a:pPr algn="ctr">
                <a:lnSpc>
                  <a:spcPts val="2398"/>
                </a:lnSpc>
              </a:pPr>
              <a:endParaRPr lang="en-US" sz="17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144348" y="1034899"/>
              <a:ext cx="5850084" cy="872033"/>
              <a:chOff x="0" y="0"/>
              <a:chExt cx="1155572" cy="17225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155572" cy="172254"/>
              </a:xfrm>
              <a:custGeom>
                <a:avLst/>
                <a:gdLst/>
                <a:ahLst/>
                <a:cxnLst/>
                <a:rect l="l" t="t" r="r" b="b"/>
                <a:pathLst>
                  <a:path w="1155572" h="172254">
                    <a:moveTo>
                      <a:pt x="86127" y="0"/>
                    </a:moveTo>
                    <a:lnTo>
                      <a:pt x="1069445" y="0"/>
                    </a:lnTo>
                    <a:cubicBezTo>
                      <a:pt x="1092288" y="0"/>
                      <a:pt x="1114194" y="9074"/>
                      <a:pt x="1130346" y="25226"/>
                    </a:cubicBezTo>
                    <a:cubicBezTo>
                      <a:pt x="1146498" y="41378"/>
                      <a:pt x="1155572" y="63285"/>
                      <a:pt x="1155572" y="86127"/>
                    </a:cubicBezTo>
                    <a:lnTo>
                      <a:pt x="1155572" y="86127"/>
                    </a:lnTo>
                    <a:cubicBezTo>
                      <a:pt x="1155572" y="133693"/>
                      <a:pt x="1117012" y="172254"/>
                      <a:pt x="1069445" y="172254"/>
                    </a:cubicBezTo>
                    <a:lnTo>
                      <a:pt x="86127" y="172254"/>
                    </a:lnTo>
                    <a:cubicBezTo>
                      <a:pt x="63285" y="172254"/>
                      <a:pt x="41378" y="163179"/>
                      <a:pt x="25226" y="147028"/>
                    </a:cubicBezTo>
                    <a:cubicBezTo>
                      <a:pt x="9074" y="130876"/>
                      <a:pt x="0" y="108969"/>
                      <a:pt x="0" y="86127"/>
                    </a:cubicBezTo>
                    <a:lnTo>
                      <a:pt x="0" y="86127"/>
                    </a:lnTo>
                    <a:cubicBezTo>
                      <a:pt x="0" y="63285"/>
                      <a:pt x="9074" y="41378"/>
                      <a:pt x="25226" y="25226"/>
                    </a:cubicBezTo>
                    <a:cubicBezTo>
                      <a:pt x="41378" y="9074"/>
                      <a:pt x="63285" y="0"/>
                      <a:pt x="8612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66675"/>
                <a:ext cx="1155572" cy="2389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72" name="TextBox 72"/>
            <p:cNvSpPr txBox="1"/>
            <p:nvPr/>
          </p:nvSpPr>
          <p:spPr>
            <a:xfrm>
              <a:off x="651548" y="1106105"/>
              <a:ext cx="4835684" cy="643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Pengisian Formulir</a:t>
              </a:r>
            </a:p>
          </p:txBody>
        </p:sp>
        <p:grpSp>
          <p:nvGrpSpPr>
            <p:cNvPr id="73" name="Group 73"/>
            <p:cNvGrpSpPr/>
            <p:nvPr/>
          </p:nvGrpSpPr>
          <p:grpSpPr>
            <a:xfrm>
              <a:off x="2663153" y="0"/>
              <a:ext cx="812474" cy="812474"/>
              <a:chOff x="0" y="0"/>
              <a:chExt cx="812800" cy="8128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EDA04">
                      <a:alpha val="100000"/>
                    </a:srgbClr>
                  </a:gs>
                </a:gsLst>
                <a:lin ang="5400000"/>
              </a:gradFill>
              <a:ln w="38100" cap="sq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76" name="TextBox 76"/>
            <p:cNvSpPr txBox="1"/>
            <p:nvPr/>
          </p:nvSpPr>
          <p:spPr>
            <a:xfrm>
              <a:off x="2623548" y="41426"/>
              <a:ext cx="891683" cy="643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 b="1">
                  <a:gradFill>
                    <a:gsLst>
                      <a:gs pos="0">
                        <a:srgbClr val="38AD49">
                          <a:alpha val="100000"/>
                        </a:srgbClr>
                      </a:gs>
                      <a:gs pos="50000">
                        <a:srgbClr val="298C37">
                          <a:alpha val="100000"/>
                        </a:srgbClr>
                      </a:gs>
                      <a:gs pos="100000">
                        <a:srgbClr val="047440">
                          <a:alpha val="100000"/>
                        </a:srgbClr>
                      </a:gs>
                    </a:gsLst>
                    <a:lin ang="5400000"/>
                  </a:gradFill>
                  <a:latin typeface="Poppins Bold"/>
                  <a:ea typeface="Poppins Bold"/>
                  <a:cs typeface="Poppins Bold"/>
                  <a:sym typeface="Poppins Bold"/>
                </a:rPr>
                <a:t>2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3746186" y="2418489"/>
            <a:ext cx="609355" cy="609355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sq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2403533" y="3194664"/>
            <a:ext cx="3187026" cy="654025"/>
            <a:chOff x="0" y="0"/>
            <a:chExt cx="839381" cy="172254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39381" cy="172254"/>
            </a:xfrm>
            <a:custGeom>
              <a:avLst/>
              <a:gdLst/>
              <a:ahLst/>
              <a:cxnLst/>
              <a:rect l="l" t="t" r="r" b="b"/>
              <a:pathLst>
                <a:path w="839381" h="172254">
                  <a:moveTo>
                    <a:pt x="86127" y="0"/>
                  </a:moveTo>
                  <a:lnTo>
                    <a:pt x="753255" y="0"/>
                  </a:lnTo>
                  <a:cubicBezTo>
                    <a:pt x="776097" y="0"/>
                    <a:pt x="798003" y="9074"/>
                    <a:pt x="814155" y="25226"/>
                  </a:cubicBezTo>
                  <a:cubicBezTo>
                    <a:pt x="830307" y="41378"/>
                    <a:pt x="839381" y="63285"/>
                    <a:pt x="839381" y="86127"/>
                  </a:cubicBezTo>
                  <a:lnTo>
                    <a:pt x="839381" y="86127"/>
                  </a:lnTo>
                  <a:cubicBezTo>
                    <a:pt x="839381" y="133693"/>
                    <a:pt x="800821" y="172254"/>
                    <a:pt x="753255" y="172254"/>
                  </a:cubicBezTo>
                  <a:lnTo>
                    <a:pt x="86127" y="172254"/>
                  </a:lnTo>
                  <a:cubicBezTo>
                    <a:pt x="63285" y="172254"/>
                    <a:pt x="41378" y="163179"/>
                    <a:pt x="25226" y="147028"/>
                  </a:cubicBezTo>
                  <a:cubicBezTo>
                    <a:pt x="9074" y="130876"/>
                    <a:pt x="0" y="108969"/>
                    <a:pt x="0" y="86127"/>
                  </a:cubicBezTo>
                  <a:lnTo>
                    <a:pt x="0" y="86127"/>
                  </a:lnTo>
                  <a:cubicBezTo>
                    <a:pt x="0" y="63285"/>
                    <a:pt x="9074" y="41378"/>
                    <a:pt x="25226" y="25226"/>
                  </a:cubicBezTo>
                  <a:cubicBezTo>
                    <a:pt x="41378" y="9074"/>
                    <a:pt x="63285" y="0"/>
                    <a:pt x="8612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-66675"/>
              <a:ext cx="839381" cy="238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2344807" y="3806064"/>
            <a:ext cx="3353388" cy="1522251"/>
            <a:chOff x="0" y="0"/>
            <a:chExt cx="883197" cy="400922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83197" cy="400922"/>
            </a:xfrm>
            <a:custGeom>
              <a:avLst/>
              <a:gdLst/>
              <a:ahLst/>
              <a:cxnLst/>
              <a:rect l="l" t="t" r="r" b="b"/>
              <a:pathLst>
                <a:path w="883197" h="400922">
                  <a:moveTo>
                    <a:pt x="117743" y="0"/>
                  </a:moveTo>
                  <a:lnTo>
                    <a:pt x="765454" y="0"/>
                  </a:lnTo>
                  <a:cubicBezTo>
                    <a:pt x="830482" y="0"/>
                    <a:pt x="883197" y="52715"/>
                    <a:pt x="883197" y="117743"/>
                  </a:cubicBezTo>
                  <a:lnTo>
                    <a:pt x="883197" y="283179"/>
                  </a:lnTo>
                  <a:cubicBezTo>
                    <a:pt x="883197" y="314407"/>
                    <a:pt x="870792" y="344355"/>
                    <a:pt x="848711" y="366436"/>
                  </a:cubicBezTo>
                  <a:cubicBezTo>
                    <a:pt x="826630" y="388517"/>
                    <a:pt x="796681" y="400922"/>
                    <a:pt x="765454" y="400922"/>
                  </a:cubicBezTo>
                  <a:lnTo>
                    <a:pt x="117743" y="400922"/>
                  </a:lnTo>
                  <a:cubicBezTo>
                    <a:pt x="52715" y="400922"/>
                    <a:pt x="0" y="348207"/>
                    <a:pt x="0" y="283179"/>
                  </a:cubicBezTo>
                  <a:lnTo>
                    <a:pt x="0" y="117743"/>
                  </a:lnTo>
                  <a:cubicBezTo>
                    <a:pt x="0" y="52715"/>
                    <a:pt x="52715" y="0"/>
                    <a:pt x="11774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-66675"/>
              <a:ext cx="883197" cy="467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1870168" y="5990948"/>
            <a:ext cx="4839352" cy="2932019"/>
            <a:chOff x="0" y="0"/>
            <a:chExt cx="6452469" cy="3909358"/>
          </a:xfrm>
        </p:grpSpPr>
        <p:grpSp>
          <p:nvGrpSpPr>
            <p:cNvPr id="87" name="Group 87"/>
            <p:cNvGrpSpPr/>
            <p:nvPr/>
          </p:nvGrpSpPr>
          <p:grpSpPr>
            <a:xfrm>
              <a:off x="2842004" y="0"/>
              <a:ext cx="812474" cy="812474"/>
              <a:chOff x="0" y="0"/>
              <a:chExt cx="812800" cy="81280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EDA04">
                      <a:alpha val="100000"/>
                    </a:srgbClr>
                  </a:gs>
                </a:gsLst>
                <a:lin ang="5400000"/>
              </a:gradFill>
              <a:ln w="38100" cap="sq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90" name="TextBox 90"/>
            <p:cNvSpPr txBox="1"/>
            <p:nvPr/>
          </p:nvSpPr>
          <p:spPr>
            <a:xfrm>
              <a:off x="2802399" y="72381"/>
              <a:ext cx="891683" cy="643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 b="1">
                  <a:gradFill>
                    <a:gsLst>
                      <a:gs pos="0">
                        <a:srgbClr val="38AD49">
                          <a:alpha val="100000"/>
                        </a:srgbClr>
                      </a:gs>
                      <a:gs pos="50000">
                        <a:srgbClr val="298C37">
                          <a:alpha val="100000"/>
                        </a:srgbClr>
                      </a:gs>
                      <a:gs pos="100000">
                        <a:srgbClr val="047440">
                          <a:alpha val="100000"/>
                        </a:srgbClr>
                      </a:gs>
                    </a:gsLst>
                    <a:lin ang="5400000"/>
                  </a:gradFill>
                  <a:latin typeface="Poppins Bold"/>
                  <a:ea typeface="Poppins Bold"/>
                  <a:cs typeface="Poppins Bold"/>
                  <a:sym typeface="Poppins Bold"/>
                </a:rPr>
                <a:t>4</a:t>
              </a:r>
            </a:p>
          </p:txBody>
        </p:sp>
        <p:grpSp>
          <p:nvGrpSpPr>
            <p:cNvPr id="91" name="Group 91"/>
            <p:cNvGrpSpPr/>
            <p:nvPr/>
          </p:nvGrpSpPr>
          <p:grpSpPr>
            <a:xfrm>
              <a:off x="0" y="1032654"/>
              <a:ext cx="6452469" cy="872033"/>
              <a:chOff x="0" y="0"/>
              <a:chExt cx="1274562" cy="172254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1274562" cy="172254"/>
              </a:xfrm>
              <a:custGeom>
                <a:avLst/>
                <a:gdLst/>
                <a:ahLst/>
                <a:cxnLst/>
                <a:rect l="l" t="t" r="r" b="b"/>
                <a:pathLst>
                  <a:path w="1274562" h="172254">
                    <a:moveTo>
                      <a:pt x="81589" y="0"/>
                    </a:moveTo>
                    <a:lnTo>
                      <a:pt x="1192973" y="0"/>
                    </a:lnTo>
                    <a:cubicBezTo>
                      <a:pt x="1238033" y="0"/>
                      <a:pt x="1274562" y="36529"/>
                      <a:pt x="1274562" y="81589"/>
                    </a:cubicBezTo>
                    <a:lnTo>
                      <a:pt x="1274562" y="90664"/>
                    </a:lnTo>
                    <a:cubicBezTo>
                      <a:pt x="1274562" y="135725"/>
                      <a:pt x="1238033" y="172254"/>
                      <a:pt x="1192973" y="172254"/>
                    </a:cubicBezTo>
                    <a:lnTo>
                      <a:pt x="81589" y="172254"/>
                    </a:lnTo>
                    <a:cubicBezTo>
                      <a:pt x="59950" y="172254"/>
                      <a:pt x="39198" y="163658"/>
                      <a:pt x="23897" y="148357"/>
                    </a:cubicBezTo>
                    <a:cubicBezTo>
                      <a:pt x="8596" y="133056"/>
                      <a:pt x="0" y="112303"/>
                      <a:pt x="0" y="90664"/>
                    </a:cubicBezTo>
                    <a:lnTo>
                      <a:pt x="0" y="81589"/>
                    </a:lnTo>
                    <a:cubicBezTo>
                      <a:pt x="0" y="36529"/>
                      <a:pt x="36529" y="0"/>
                      <a:pt x="8158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0" y="-66675"/>
                <a:ext cx="1274562" cy="2389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94" name="TextBox 94"/>
            <p:cNvSpPr txBox="1"/>
            <p:nvPr/>
          </p:nvSpPr>
          <p:spPr>
            <a:xfrm>
              <a:off x="65441" y="1095049"/>
              <a:ext cx="6321587" cy="643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Penyerahan Persetujuan</a:t>
              </a:r>
            </a:p>
          </p:txBody>
        </p:sp>
        <p:grpSp>
          <p:nvGrpSpPr>
            <p:cNvPr id="95" name="Group 95"/>
            <p:cNvGrpSpPr/>
            <p:nvPr/>
          </p:nvGrpSpPr>
          <p:grpSpPr>
            <a:xfrm>
              <a:off x="0" y="1877651"/>
              <a:ext cx="6387028" cy="2031707"/>
              <a:chOff x="0" y="0"/>
              <a:chExt cx="1261635" cy="401325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1261635" cy="401325"/>
              </a:xfrm>
              <a:custGeom>
                <a:avLst/>
                <a:gdLst/>
                <a:ahLst/>
                <a:cxnLst/>
                <a:rect l="l" t="t" r="r" b="b"/>
                <a:pathLst>
                  <a:path w="1261635" h="401325">
                    <a:moveTo>
                      <a:pt x="82425" y="0"/>
                    </a:moveTo>
                    <a:lnTo>
                      <a:pt x="1179210" y="0"/>
                    </a:lnTo>
                    <a:cubicBezTo>
                      <a:pt x="1224732" y="0"/>
                      <a:pt x="1261635" y="36903"/>
                      <a:pt x="1261635" y="82425"/>
                    </a:cubicBezTo>
                    <a:lnTo>
                      <a:pt x="1261635" y="318900"/>
                    </a:lnTo>
                    <a:cubicBezTo>
                      <a:pt x="1261635" y="340760"/>
                      <a:pt x="1252951" y="361725"/>
                      <a:pt x="1237493" y="377183"/>
                    </a:cubicBezTo>
                    <a:cubicBezTo>
                      <a:pt x="1222036" y="392641"/>
                      <a:pt x="1201071" y="401325"/>
                      <a:pt x="1179210" y="401325"/>
                    </a:cubicBezTo>
                    <a:lnTo>
                      <a:pt x="82425" y="401325"/>
                    </a:lnTo>
                    <a:cubicBezTo>
                      <a:pt x="36903" y="401325"/>
                      <a:pt x="0" y="364422"/>
                      <a:pt x="0" y="318900"/>
                    </a:cubicBezTo>
                    <a:lnTo>
                      <a:pt x="0" y="82425"/>
                    </a:lnTo>
                    <a:cubicBezTo>
                      <a:pt x="0" y="60565"/>
                      <a:pt x="8684" y="39599"/>
                      <a:pt x="24142" y="24142"/>
                    </a:cubicBezTo>
                    <a:cubicBezTo>
                      <a:pt x="39599" y="8684"/>
                      <a:pt x="60565" y="0"/>
                      <a:pt x="8242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EDA04">
                      <a:alpha val="100000"/>
                    </a:srgbClr>
                  </a:gs>
                </a:gsLst>
                <a:lin ang="5400000"/>
              </a:gradFill>
              <a:ln w="38100" cap="rnd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0" y="-66675"/>
                <a:ext cx="1261635" cy="468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366934" y="2087809"/>
              <a:ext cx="5653159" cy="1573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8"/>
                </a:lnSpc>
              </a:pPr>
              <a:r>
                <a:rPr lang="en-US" sz="171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Ketua Program Studi Magister Ilmu Komunikasi menyerahkan persetujuan kepada Dekan Fakultas Ilmu Komunikasi</a:t>
              </a:r>
            </a:p>
          </p:txBody>
        </p:sp>
      </p:grpSp>
      <p:sp>
        <p:nvSpPr>
          <p:cNvPr id="99" name="Freeform 99"/>
          <p:cNvSpPr/>
          <p:nvPr/>
        </p:nvSpPr>
        <p:spPr>
          <a:xfrm>
            <a:off x="9210611" y="1246365"/>
            <a:ext cx="7315200" cy="758121"/>
          </a:xfrm>
          <a:custGeom>
            <a:avLst/>
            <a:gdLst/>
            <a:ahLst/>
            <a:cxnLst/>
            <a:rect l="l" t="t" r="r" b="b"/>
            <a:pathLst>
              <a:path w="7315200" h="758121">
                <a:moveTo>
                  <a:pt x="0" y="0"/>
                </a:moveTo>
                <a:lnTo>
                  <a:pt x="7315200" y="0"/>
                </a:lnTo>
                <a:lnTo>
                  <a:pt x="7315200" y="758121"/>
                </a:lnTo>
                <a:lnTo>
                  <a:pt x="0" y="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0" name="TextBox 100"/>
          <p:cNvSpPr txBox="1"/>
          <p:nvPr/>
        </p:nvSpPr>
        <p:spPr>
          <a:xfrm>
            <a:off x="3572502" y="6006811"/>
            <a:ext cx="668762" cy="50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6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3716483" y="2428128"/>
            <a:ext cx="668762" cy="50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2377646" y="3226637"/>
            <a:ext cx="3212913" cy="50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Usulan Kaprodi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2829523" y="4088885"/>
            <a:ext cx="2383956" cy="89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r>
              <a:rPr lang="en-US" sz="17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Mahasiswa diusulkan oleh Ketua Prodi (S1/D4)</a:t>
            </a:r>
          </a:p>
        </p:txBody>
      </p:sp>
      <p:grpSp>
        <p:nvGrpSpPr>
          <p:cNvPr id="104" name="Group 104"/>
          <p:cNvGrpSpPr/>
          <p:nvPr/>
        </p:nvGrpSpPr>
        <p:grpSpPr>
          <a:xfrm>
            <a:off x="-3313938" y="361089"/>
            <a:ext cx="24688038" cy="9646305"/>
            <a:chOff x="0" y="0"/>
            <a:chExt cx="32917384" cy="12861740"/>
          </a:xfrm>
        </p:grpSpPr>
        <p:sp>
          <p:nvSpPr>
            <p:cNvPr id="105" name="Freeform 105"/>
            <p:cNvSpPr/>
            <p:nvPr/>
          </p:nvSpPr>
          <p:spPr>
            <a:xfrm>
              <a:off x="0" y="737534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6"/>
            <p:cNvSpPr/>
            <p:nvPr/>
          </p:nvSpPr>
          <p:spPr>
            <a:xfrm>
              <a:off x="27430984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6996" y="0"/>
            <a:ext cx="26190414" cy="10248022"/>
            <a:chOff x="0" y="0"/>
            <a:chExt cx="34920551" cy="13664029"/>
          </a:xfrm>
        </p:grpSpPr>
        <p:sp>
          <p:nvSpPr>
            <p:cNvPr id="3" name="Freeform 3"/>
            <p:cNvSpPr/>
            <p:nvPr/>
          </p:nvSpPr>
          <p:spPr>
            <a:xfrm rot="-5400000">
              <a:off x="1968590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8" y="0"/>
                  </a:lnTo>
                  <a:lnTo>
                    <a:pt x="13664028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9287933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9" y="0"/>
                  </a:lnTo>
                  <a:lnTo>
                    <a:pt x="13664029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74062" y="1198649"/>
            <a:ext cx="6670989" cy="937608"/>
            <a:chOff x="0" y="0"/>
            <a:chExt cx="3135790" cy="4407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35790" cy="440735"/>
            </a:xfrm>
            <a:custGeom>
              <a:avLst/>
              <a:gdLst/>
              <a:ahLst/>
              <a:cxnLst/>
              <a:rect l="l" t="t" r="r" b="b"/>
              <a:pathLst>
                <a:path w="3135790" h="440735">
                  <a:moveTo>
                    <a:pt x="2932590" y="0"/>
                  </a:moveTo>
                  <a:cubicBezTo>
                    <a:pt x="3044814" y="0"/>
                    <a:pt x="3135790" y="98662"/>
                    <a:pt x="3135790" y="220368"/>
                  </a:cubicBezTo>
                  <a:cubicBezTo>
                    <a:pt x="3135790" y="342073"/>
                    <a:pt x="3044814" y="440735"/>
                    <a:pt x="2932590" y="440735"/>
                  </a:cubicBezTo>
                  <a:lnTo>
                    <a:pt x="203200" y="440735"/>
                  </a:lnTo>
                  <a:cubicBezTo>
                    <a:pt x="90976" y="440735"/>
                    <a:pt x="0" y="342073"/>
                    <a:pt x="0" y="220368"/>
                  </a:cubicBezTo>
                  <a:cubicBezTo>
                    <a:pt x="0" y="9866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3135790" cy="507410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H="1">
            <a:off x="1135780" y="-183114"/>
            <a:ext cx="799863" cy="6396089"/>
          </a:xfrm>
          <a:prstGeom prst="line">
            <a:avLst/>
          </a:prstGeom>
          <a:ln w="123825" cap="flat">
            <a:gradFill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835975" y="1190860"/>
            <a:ext cx="6580261" cy="869130"/>
            <a:chOff x="0" y="0"/>
            <a:chExt cx="307688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76889" cy="406400"/>
            </a:xfrm>
            <a:custGeom>
              <a:avLst/>
              <a:gdLst/>
              <a:ahLst/>
              <a:cxnLst/>
              <a:rect l="l" t="t" r="r" b="b"/>
              <a:pathLst>
                <a:path w="3076889" h="406400">
                  <a:moveTo>
                    <a:pt x="2873689" y="0"/>
                  </a:moveTo>
                  <a:cubicBezTo>
                    <a:pt x="2985914" y="0"/>
                    <a:pt x="3076889" y="90976"/>
                    <a:pt x="3076889" y="203200"/>
                  </a:cubicBezTo>
                  <a:cubicBezTo>
                    <a:pt x="3076889" y="315424"/>
                    <a:pt x="2985914" y="406400"/>
                    <a:pt x="28736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3076889" cy="473075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99674" y="1028700"/>
            <a:ext cx="1212710" cy="1193451"/>
            <a:chOff x="0" y="0"/>
            <a:chExt cx="831334" cy="8181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31334" cy="818131"/>
            </a:xfrm>
            <a:custGeom>
              <a:avLst/>
              <a:gdLst/>
              <a:ahLst/>
              <a:cxnLst/>
              <a:rect l="l" t="t" r="r" b="b"/>
              <a:pathLst>
                <a:path w="831334" h="818131">
                  <a:moveTo>
                    <a:pt x="415667" y="0"/>
                  </a:moveTo>
                  <a:lnTo>
                    <a:pt x="552943" y="82914"/>
                  </a:lnTo>
                  <a:lnTo>
                    <a:pt x="709588" y="119812"/>
                  </a:lnTo>
                  <a:lnTo>
                    <a:pt x="747082" y="273969"/>
                  </a:lnTo>
                  <a:lnTo>
                    <a:pt x="831334" y="409065"/>
                  </a:lnTo>
                  <a:lnTo>
                    <a:pt x="747082" y="544162"/>
                  </a:lnTo>
                  <a:lnTo>
                    <a:pt x="709588" y="698318"/>
                  </a:lnTo>
                  <a:lnTo>
                    <a:pt x="552943" y="735217"/>
                  </a:lnTo>
                  <a:lnTo>
                    <a:pt x="415667" y="818131"/>
                  </a:lnTo>
                  <a:lnTo>
                    <a:pt x="278390" y="735217"/>
                  </a:lnTo>
                  <a:lnTo>
                    <a:pt x="121746" y="698318"/>
                  </a:lnTo>
                  <a:lnTo>
                    <a:pt x="84252" y="544162"/>
                  </a:lnTo>
                  <a:lnTo>
                    <a:pt x="0" y="409065"/>
                  </a:lnTo>
                  <a:lnTo>
                    <a:pt x="84252" y="273969"/>
                  </a:lnTo>
                  <a:lnTo>
                    <a:pt x="121746" y="119812"/>
                  </a:lnTo>
                  <a:lnTo>
                    <a:pt x="278390" y="82914"/>
                  </a:lnTo>
                  <a:lnTo>
                    <a:pt x="415667" y="0"/>
                  </a:lnTo>
                  <a:close/>
                </a:path>
              </a:pathLst>
            </a:custGeom>
            <a:solidFill>
              <a:srgbClr val="000000">
                <a:alpha val="4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2885" y="73941"/>
              <a:ext cx="545563" cy="603573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99674" y="1028700"/>
            <a:ext cx="1166772" cy="1156637"/>
            <a:chOff x="0" y="0"/>
            <a:chExt cx="812800" cy="8057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05740"/>
            </a:xfrm>
            <a:custGeom>
              <a:avLst/>
              <a:gdLst/>
              <a:ahLst/>
              <a:cxnLst/>
              <a:rect l="l" t="t" r="r" b="b"/>
              <a:pathLst>
                <a:path w="812800" h="805740">
                  <a:moveTo>
                    <a:pt x="406400" y="0"/>
                  </a:moveTo>
                  <a:lnTo>
                    <a:pt x="540616" y="81658"/>
                  </a:lnTo>
                  <a:lnTo>
                    <a:pt x="693768" y="117998"/>
                  </a:lnTo>
                  <a:lnTo>
                    <a:pt x="730427" y="269820"/>
                  </a:lnTo>
                  <a:lnTo>
                    <a:pt x="812800" y="402870"/>
                  </a:lnTo>
                  <a:lnTo>
                    <a:pt x="730427" y="535920"/>
                  </a:lnTo>
                  <a:lnTo>
                    <a:pt x="693768" y="687742"/>
                  </a:lnTo>
                  <a:lnTo>
                    <a:pt x="540616" y="724082"/>
                  </a:lnTo>
                  <a:lnTo>
                    <a:pt x="406400" y="805740"/>
                  </a:lnTo>
                  <a:lnTo>
                    <a:pt x="272184" y="724082"/>
                  </a:lnTo>
                  <a:lnTo>
                    <a:pt x="119032" y="687742"/>
                  </a:lnTo>
                  <a:lnTo>
                    <a:pt x="82374" y="535920"/>
                  </a:lnTo>
                  <a:lnTo>
                    <a:pt x="0" y="402870"/>
                  </a:lnTo>
                  <a:lnTo>
                    <a:pt x="82374" y="269820"/>
                  </a:lnTo>
                  <a:lnTo>
                    <a:pt x="119032" y="117998"/>
                  </a:lnTo>
                  <a:lnTo>
                    <a:pt x="272184" y="81658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39700" y="71812"/>
              <a:ext cx="533400" cy="595442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202499">
            <a:off x="1522924" y="1246883"/>
            <a:ext cx="720272" cy="720272"/>
            <a:chOff x="0" y="0"/>
            <a:chExt cx="596900" cy="5969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297180" y="297180"/>
                  </a:moveTo>
                  <a:cubicBezTo>
                    <a:pt x="287020" y="464820"/>
                    <a:pt x="158750" y="593090"/>
                    <a:pt x="0" y="596900"/>
                  </a:cubicBezTo>
                  <a:cubicBezTo>
                    <a:pt x="2540" y="436880"/>
                    <a:pt x="130810" y="307340"/>
                    <a:pt x="297180" y="297180"/>
                  </a:cubicBezTo>
                  <a:close/>
                  <a:cubicBezTo>
                    <a:pt x="464820" y="307340"/>
                    <a:pt x="593090" y="436880"/>
                    <a:pt x="596900" y="596900"/>
                  </a:cubicBezTo>
                  <a:cubicBezTo>
                    <a:pt x="436880" y="593090"/>
                    <a:pt x="307340" y="464820"/>
                    <a:pt x="297180" y="297180"/>
                  </a:cubicBezTo>
                  <a:close/>
                  <a:moveTo>
                    <a:pt x="0" y="0"/>
                  </a:moveTo>
                  <a:cubicBezTo>
                    <a:pt x="158750" y="2540"/>
                    <a:pt x="287020" y="130810"/>
                    <a:pt x="297180" y="297180"/>
                  </a:cubicBezTo>
                  <a:cubicBezTo>
                    <a:pt x="130810" y="287020"/>
                    <a:pt x="2540" y="158750"/>
                    <a:pt x="0" y="0"/>
                  </a:cubicBezTo>
                  <a:close/>
                  <a:moveTo>
                    <a:pt x="596900" y="0"/>
                  </a:moveTo>
                  <a:cubicBezTo>
                    <a:pt x="593090" y="158750"/>
                    <a:pt x="464820" y="287020"/>
                    <a:pt x="297180" y="297180"/>
                  </a:cubicBezTo>
                  <a:cubicBezTo>
                    <a:pt x="307340" y="130810"/>
                    <a:pt x="436880" y="2540"/>
                    <a:pt x="596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EDA04">
                    <a:alpha val="100000"/>
                  </a:srgbClr>
                </a:gs>
                <a:gs pos="100000">
                  <a:srgbClr val="FAA60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60325"/>
              <a:ext cx="342900" cy="409575"/>
            </a:xfrm>
            <a:prstGeom prst="rect">
              <a:avLst/>
            </a:prstGeom>
          </p:spPr>
          <p:txBody>
            <a:bodyPr lIns="39597" tIns="39597" rIns="39597" bIns="39597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24850" y="1448809"/>
            <a:ext cx="316420" cy="316420"/>
            <a:chOff x="0" y="0"/>
            <a:chExt cx="736600" cy="7366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90026" y="638"/>
                  </a:moveTo>
                  <a:lnTo>
                    <a:pt x="422581" y="119244"/>
                  </a:lnTo>
                  <a:cubicBezTo>
                    <a:pt x="430418" y="120959"/>
                    <a:pt x="438172" y="123037"/>
                    <a:pt x="445812" y="125477"/>
                  </a:cubicBezTo>
                  <a:lnTo>
                    <a:pt x="533311" y="39039"/>
                  </a:lnTo>
                  <a:cubicBezTo>
                    <a:pt x="546273" y="45537"/>
                    <a:pt x="558838" y="52788"/>
                    <a:pt x="570944" y="60764"/>
                  </a:cubicBezTo>
                  <a:lnTo>
                    <a:pt x="539835" y="179761"/>
                  </a:lnTo>
                  <a:cubicBezTo>
                    <a:pt x="545769" y="185157"/>
                    <a:pt x="551444" y="190831"/>
                    <a:pt x="556842" y="196759"/>
                  </a:cubicBezTo>
                  <a:lnTo>
                    <a:pt x="675838" y="165649"/>
                  </a:lnTo>
                  <a:cubicBezTo>
                    <a:pt x="683815" y="177767"/>
                    <a:pt x="691071" y="190330"/>
                    <a:pt x="697565" y="203284"/>
                  </a:cubicBezTo>
                  <a:lnTo>
                    <a:pt x="611125" y="290780"/>
                  </a:lnTo>
                  <a:cubicBezTo>
                    <a:pt x="613565" y="298422"/>
                    <a:pt x="615641" y="306175"/>
                    <a:pt x="617350" y="314011"/>
                  </a:cubicBezTo>
                  <a:lnTo>
                    <a:pt x="735959" y="346570"/>
                  </a:lnTo>
                  <a:cubicBezTo>
                    <a:pt x="736813" y="361044"/>
                    <a:pt x="736813" y="375559"/>
                    <a:pt x="735959" y="390020"/>
                  </a:cubicBezTo>
                  <a:lnTo>
                    <a:pt x="617350" y="422579"/>
                  </a:lnTo>
                  <a:cubicBezTo>
                    <a:pt x="615641" y="430414"/>
                    <a:pt x="613565" y="438167"/>
                    <a:pt x="611125" y="445808"/>
                  </a:cubicBezTo>
                  <a:lnTo>
                    <a:pt x="697565" y="533306"/>
                  </a:lnTo>
                  <a:cubicBezTo>
                    <a:pt x="691071" y="546274"/>
                    <a:pt x="683815" y="558837"/>
                    <a:pt x="675838" y="570940"/>
                  </a:cubicBezTo>
                  <a:lnTo>
                    <a:pt x="556842" y="539831"/>
                  </a:lnTo>
                  <a:cubicBezTo>
                    <a:pt x="551444" y="545772"/>
                    <a:pt x="545769" y="551447"/>
                    <a:pt x="539835" y="556843"/>
                  </a:cubicBezTo>
                  <a:lnTo>
                    <a:pt x="570944" y="675839"/>
                  </a:lnTo>
                  <a:cubicBezTo>
                    <a:pt x="558838" y="683816"/>
                    <a:pt x="546273" y="691067"/>
                    <a:pt x="533311" y="697564"/>
                  </a:cubicBezTo>
                  <a:lnTo>
                    <a:pt x="445812" y="611127"/>
                  </a:lnTo>
                  <a:cubicBezTo>
                    <a:pt x="438172" y="613566"/>
                    <a:pt x="430418" y="615644"/>
                    <a:pt x="422581" y="617346"/>
                  </a:cubicBezTo>
                  <a:lnTo>
                    <a:pt x="390026" y="735951"/>
                  </a:lnTo>
                  <a:cubicBezTo>
                    <a:pt x="375553" y="736816"/>
                    <a:pt x="361043" y="736816"/>
                    <a:pt x="346570" y="735951"/>
                  </a:cubicBezTo>
                  <a:lnTo>
                    <a:pt x="314013" y="617346"/>
                  </a:lnTo>
                  <a:cubicBezTo>
                    <a:pt x="306175" y="615644"/>
                    <a:pt x="298423" y="613566"/>
                    <a:pt x="290783" y="611127"/>
                  </a:cubicBezTo>
                  <a:lnTo>
                    <a:pt x="203286" y="697564"/>
                  </a:lnTo>
                  <a:cubicBezTo>
                    <a:pt x="190318" y="691067"/>
                    <a:pt x="177754" y="683816"/>
                    <a:pt x="165651" y="675839"/>
                  </a:cubicBezTo>
                  <a:lnTo>
                    <a:pt x="196760" y="556843"/>
                  </a:lnTo>
                  <a:cubicBezTo>
                    <a:pt x="190820" y="551447"/>
                    <a:pt x="185158" y="545772"/>
                    <a:pt x="179748" y="539831"/>
                  </a:cubicBezTo>
                  <a:lnTo>
                    <a:pt x="60764" y="570940"/>
                  </a:lnTo>
                  <a:cubicBezTo>
                    <a:pt x="52774" y="558837"/>
                    <a:pt x="45524" y="546274"/>
                    <a:pt x="39026" y="533306"/>
                  </a:cubicBezTo>
                  <a:lnTo>
                    <a:pt x="125465" y="445808"/>
                  </a:lnTo>
                  <a:cubicBezTo>
                    <a:pt x="123024" y="438167"/>
                    <a:pt x="120947" y="430414"/>
                    <a:pt x="119246" y="422579"/>
                  </a:cubicBezTo>
                  <a:lnTo>
                    <a:pt x="638" y="390020"/>
                  </a:lnTo>
                  <a:cubicBezTo>
                    <a:pt x="-213" y="375559"/>
                    <a:pt x="-213" y="361044"/>
                    <a:pt x="638" y="346570"/>
                  </a:cubicBezTo>
                  <a:lnTo>
                    <a:pt x="119246" y="314011"/>
                  </a:lnTo>
                  <a:cubicBezTo>
                    <a:pt x="120947" y="306175"/>
                    <a:pt x="123024" y="298422"/>
                    <a:pt x="125465" y="290780"/>
                  </a:cubicBezTo>
                  <a:lnTo>
                    <a:pt x="39026" y="203284"/>
                  </a:lnTo>
                  <a:cubicBezTo>
                    <a:pt x="45524" y="190330"/>
                    <a:pt x="52774" y="177767"/>
                    <a:pt x="60764" y="165649"/>
                  </a:cubicBezTo>
                  <a:lnTo>
                    <a:pt x="179748" y="196759"/>
                  </a:lnTo>
                  <a:cubicBezTo>
                    <a:pt x="185158" y="190831"/>
                    <a:pt x="190820" y="185157"/>
                    <a:pt x="196760" y="179761"/>
                  </a:cubicBezTo>
                  <a:lnTo>
                    <a:pt x="165651" y="60764"/>
                  </a:lnTo>
                  <a:cubicBezTo>
                    <a:pt x="177754" y="52788"/>
                    <a:pt x="190318" y="45537"/>
                    <a:pt x="203286" y="39039"/>
                  </a:cubicBezTo>
                  <a:lnTo>
                    <a:pt x="290783" y="125477"/>
                  </a:lnTo>
                  <a:cubicBezTo>
                    <a:pt x="298423" y="123037"/>
                    <a:pt x="306175" y="120959"/>
                    <a:pt x="314013" y="119244"/>
                  </a:cubicBezTo>
                  <a:lnTo>
                    <a:pt x="346570" y="638"/>
                  </a:lnTo>
                  <a:cubicBezTo>
                    <a:pt x="361043" y="-213"/>
                    <a:pt x="375553" y="-213"/>
                    <a:pt x="390026" y="638"/>
                  </a:cubicBezTo>
                  <a:close/>
                  <a:moveTo>
                    <a:pt x="368297" y="258167"/>
                  </a:moveTo>
                  <a:cubicBezTo>
                    <a:pt x="307513" y="258167"/>
                    <a:pt x="258164" y="307514"/>
                    <a:pt x="258164" y="368295"/>
                  </a:cubicBezTo>
                  <a:cubicBezTo>
                    <a:pt x="258164" y="429090"/>
                    <a:pt x="307513" y="478437"/>
                    <a:pt x="368297" y="478437"/>
                  </a:cubicBezTo>
                  <a:cubicBezTo>
                    <a:pt x="429081" y="478437"/>
                    <a:pt x="478431" y="429090"/>
                    <a:pt x="478431" y="368295"/>
                  </a:cubicBezTo>
                  <a:cubicBezTo>
                    <a:pt x="478431" y="307514"/>
                    <a:pt x="429081" y="258167"/>
                    <a:pt x="368297" y="258167"/>
                  </a:cubicBezTo>
                  <a:close/>
                </a:path>
              </a:pathLst>
            </a:custGeom>
            <a:gradFill rotWithShape="1">
              <a:gsLst>
                <a:gs pos="0">
                  <a:srgbClr val="FAA602">
                    <a:alpha val="100000"/>
                  </a:srgbClr>
                </a:gs>
                <a:gs pos="25000">
                  <a:srgbClr val="FEDA04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7500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90500" y="123825"/>
              <a:ext cx="355600" cy="422275"/>
            </a:xfrm>
            <a:prstGeom prst="rect">
              <a:avLst/>
            </a:prstGeom>
          </p:spPr>
          <p:txBody>
            <a:bodyPr lIns="39597" tIns="39597" rIns="39597" bIns="39597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681208" y="5973956"/>
            <a:ext cx="609355" cy="60935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sq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651504" y="5983595"/>
            <a:ext cx="668762" cy="50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6792104" y="6766726"/>
            <a:ext cx="4485725" cy="654025"/>
            <a:chOff x="0" y="0"/>
            <a:chExt cx="1181426" cy="17225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81426" cy="172254"/>
            </a:xfrm>
            <a:custGeom>
              <a:avLst/>
              <a:gdLst/>
              <a:ahLst/>
              <a:cxnLst/>
              <a:rect l="l" t="t" r="r" b="b"/>
              <a:pathLst>
                <a:path w="1181426" h="172254">
                  <a:moveTo>
                    <a:pt x="86127" y="0"/>
                  </a:moveTo>
                  <a:lnTo>
                    <a:pt x="1095299" y="0"/>
                  </a:lnTo>
                  <a:cubicBezTo>
                    <a:pt x="1118141" y="0"/>
                    <a:pt x="1140048" y="9074"/>
                    <a:pt x="1156200" y="25226"/>
                  </a:cubicBezTo>
                  <a:cubicBezTo>
                    <a:pt x="1172352" y="41378"/>
                    <a:pt x="1181426" y="63285"/>
                    <a:pt x="1181426" y="86127"/>
                  </a:cubicBezTo>
                  <a:lnTo>
                    <a:pt x="1181426" y="86127"/>
                  </a:lnTo>
                  <a:cubicBezTo>
                    <a:pt x="1181426" y="108969"/>
                    <a:pt x="1172352" y="130876"/>
                    <a:pt x="1156200" y="147028"/>
                  </a:cubicBezTo>
                  <a:cubicBezTo>
                    <a:pt x="1140048" y="163179"/>
                    <a:pt x="1118141" y="172254"/>
                    <a:pt x="1095299" y="172254"/>
                  </a:cubicBezTo>
                  <a:lnTo>
                    <a:pt x="86127" y="172254"/>
                  </a:lnTo>
                  <a:cubicBezTo>
                    <a:pt x="63285" y="172254"/>
                    <a:pt x="41378" y="163179"/>
                    <a:pt x="25226" y="147028"/>
                  </a:cubicBezTo>
                  <a:cubicBezTo>
                    <a:pt x="9074" y="130876"/>
                    <a:pt x="0" y="108969"/>
                    <a:pt x="0" y="86127"/>
                  </a:cubicBezTo>
                  <a:lnTo>
                    <a:pt x="0" y="86127"/>
                  </a:lnTo>
                  <a:cubicBezTo>
                    <a:pt x="0" y="63285"/>
                    <a:pt x="9074" y="41378"/>
                    <a:pt x="25226" y="25226"/>
                  </a:cubicBezTo>
                  <a:cubicBezTo>
                    <a:pt x="41378" y="9074"/>
                    <a:pt x="63285" y="0"/>
                    <a:pt x="8612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66675"/>
              <a:ext cx="1181426" cy="238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7136557" y="6798699"/>
            <a:ext cx="3739290" cy="50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Waiver Matkul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6689148" y="7402472"/>
            <a:ext cx="4691637" cy="1520495"/>
            <a:chOff x="0" y="0"/>
            <a:chExt cx="1235658" cy="40045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35658" cy="400459"/>
            </a:xfrm>
            <a:custGeom>
              <a:avLst/>
              <a:gdLst/>
              <a:ahLst/>
              <a:cxnLst/>
              <a:rect l="l" t="t" r="r" b="b"/>
              <a:pathLst>
                <a:path w="1235658" h="400459">
                  <a:moveTo>
                    <a:pt x="84158" y="0"/>
                  </a:moveTo>
                  <a:lnTo>
                    <a:pt x="1151500" y="0"/>
                  </a:lnTo>
                  <a:cubicBezTo>
                    <a:pt x="1197979" y="0"/>
                    <a:pt x="1235658" y="37679"/>
                    <a:pt x="1235658" y="84158"/>
                  </a:cubicBezTo>
                  <a:lnTo>
                    <a:pt x="1235658" y="316302"/>
                  </a:lnTo>
                  <a:cubicBezTo>
                    <a:pt x="1235658" y="362781"/>
                    <a:pt x="1197979" y="400459"/>
                    <a:pt x="1151500" y="400459"/>
                  </a:cubicBezTo>
                  <a:lnTo>
                    <a:pt x="84158" y="400459"/>
                  </a:lnTo>
                  <a:cubicBezTo>
                    <a:pt x="37679" y="400459"/>
                    <a:pt x="0" y="362781"/>
                    <a:pt x="0" y="316302"/>
                  </a:cubicBezTo>
                  <a:lnTo>
                    <a:pt x="0" y="84158"/>
                  </a:lnTo>
                  <a:cubicBezTo>
                    <a:pt x="0" y="37679"/>
                    <a:pt x="37679" y="0"/>
                    <a:pt x="841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1235658" cy="467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6992056" y="7525526"/>
            <a:ext cx="4085821" cy="1215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Mata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kuliah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S1 yang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relevan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diakui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disetarakan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(waiver)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sebagai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mata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kuliah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wajib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atau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pilihan</a:t>
            </a:r>
            <a:r>
              <a:rPr lang="en-US" sz="17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Program Magister.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3411805" y="5928390"/>
            <a:ext cx="668762" cy="609355"/>
            <a:chOff x="0" y="0"/>
            <a:chExt cx="891683" cy="812474"/>
          </a:xfrm>
        </p:grpSpPr>
        <p:grpSp>
          <p:nvGrpSpPr>
            <p:cNvPr id="37" name="Group 37"/>
            <p:cNvGrpSpPr/>
            <p:nvPr/>
          </p:nvGrpSpPr>
          <p:grpSpPr>
            <a:xfrm>
              <a:off x="44495" y="0"/>
              <a:ext cx="812474" cy="812474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EDA04">
                      <a:alpha val="100000"/>
                    </a:srgbClr>
                  </a:gs>
                </a:gsLst>
                <a:lin ang="5400000"/>
              </a:gradFill>
              <a:ln w="38100" cap="sq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0" y="72381"/>
              <a:ext cx="891683" cy="643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45"/>
                </a:lnSpc>
              </a:pPr>
              <a:r>
                <a:rPr lang="en-US" sz="2746" b="1">
                  <a:gradFill>
                    <a:gsLst>
                      <a:gs pos="0">
                        <a:srgbClr val="38AD49">
                          <a:alpha val="100000"/>
                        </a:srgbClr>
                      </a:gs>
                      <a:gs pos="50000">
                        <a:srgbClr val="298C37">
                          <a:alpha val="100000"/>
                        </a:srgbClr>
                      </a:gs>
                      <a:gs pos="100000">
                        <a:srgbClr val="047440">
                          <a:alpha val="100000"/>
                        </a:srgbClr>
                      </a:gs>
                    </a:gsLst>
                    <a:lin ang="5400000"/>
                  </a:gradFill>
                  <a:latin typeface="Poppins Bold"/>
                  <a:ea typeface="Poppins Bold"/>
                  <a:cs typeface="Poppins Bold"/>
                  <a:sym typeface="Poppins Bold"/>
                </a:rPr>
                <a:t>6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724850" y="6754762"/>
            <a:ext cx="4252782" cy="665989"/>
            <a:chOff x="0" y="0"/>
            <a:chExt cx="1120074" cy="17540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20074" cy="175405"/>
            </a:xfrm>
            <a:custGeom>
              <a:avLst/>
              <a:gdLst/>
              <a:ahLst/>
              <a:cxnLst/>
              <a:rect l="l" t="t" r="r" b="b"/>
              <a:pathLst>
                <a:path w="1120074" h="175405">
                  <a:moveTo>
                    <a:pt x="87702" y="0"/>
                  </a:moveTo>
                  <a:lnTo>
                    <a:pt x="1032372" y="0"/>
                  </a:lnTo>
                  <a:cubicBezTo>
                    <a:pt x="1055632" y="0"/>
                    <a:pt x="1077939" y="9240"/>
                    <a:pt x="1094387" y="25687"/>
                  </a:cubicBezTo>
                  <a:cubicBezTo>
                    <a:pt x="1110834" y="42135"/>
                    <a:pt x="1120074" y="64442"/>
                    <a:pt x="1120074" y="87702"/>
                  </a:cubicBezTo>
                  <a:lnTo>
                    <a:pt x="1120074" y="87702"/>
                  </a:lnTo>
                  <a:cubicBezTo>
                    <a:pt x="1120074" y="136139"/>
                    <a:pt x="1080809" y="175405"/>
                    <a:pt x="1032372" y="175405"/>
                  </a:cubicBezTo>
                  <a:lnTo>
                    <a:pt x="87702" y="175405"/>
                  </a:lnTo>
                  <a:cubicBezTo>
                    <a:pt x="39266" y="175405"/>
                    <a:pt x="0" y="136139"/>
                    <a:pt x="0" y="87702"/>
                  </a:cubicBezTo>
                  <a:lnTo>
                    <a:pt x="0" y="87702"/>
                  </a:lnTo>
                  <a:cubicBezTo>
                    <a:pt x="0" y="39266"/>
                    <a:pt x="39266" y="0"/>
                    <a:pt x="8770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66675"/>
              <a:ext cx="1120074" cy="242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151707" y="6914160"/>
            <a:ext cx="3332615" cy="38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6"/>
              </a:lnSpc>
            </a:pPr>
            <a:r>
              <a:rPr lang="en-US" sz="264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Pengesahan Akhir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658397" y="7420751"/>
            <a:ext cx="4319234" cy="1522251"/>
            <a:chOff x="0" y="0"/>
            <a:chExt cx="1137576" cy="40092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137576" cy="400922"/>
            </a:xfrm>
            <a:custGeom>
              <a:avLst/>
              <a:gdLst/>
              <a:ahLst/>
              <a:cxnLst/>
              <a:rect l="l" t="t" r="r" b="b"/>
              <a:pathLst>
                <a:path w="1137576" h="400922">
                  <a:moveTo>
                    <a:pt x="91414" y="0"/>
                  </a:moveTo>
                  <a:lnTo>
                    <a:pt x="1046162" y="0"/>
                  </a:lnTo>
                  <a:cubicBezTo>
                    <a:pt x="1096649" y="0"/>
                    <a:pt x="1137576" y="40927"/>
                    <a:pt x="1137576" y="91414"/>
                  </a:cubicBezTo>
                  <a:lnTo>
                    <a:pt x="1137576" y="309508"/>
                  </a:lnTo>
                  <a:cubicBezTo>
                    <a:pt x="1137576" y="333753"/>
                    <a:pt x="1127945" y="357004"/>
                    <a:pt x="1110802" y="374148"/>
                  </a:cubicBezTo>
                  <a:cubicBezTo>
                    <a:pt x="1093658" y="391291"/>
                    <a:pt x="1070407" y="400922"/>
                    <a:pt x="1046162" y="400922"/>
                  </a:cubicBezTo>
                  <a:lnTo>
                    <a:pt x="91414" y="400922"/>
                  </a:lnTo>
                  <a:cubicBezTo>
                    <a:pt x="40927" y="400922"/>
                    <a:pt x="0" y="359995"/>
                    <a:pt x="0" y="309508"/>
                  </a:cubicBezTo>
                  <a:lnTo>
                    <a:pt x="0" y="91414"/>
                  </a:lnTo>
                  <a:cubicBezTo>
                    <a:pt x="0" y="40927"/>
                    <a:pt x="40927" y="0"/>
                    <a:pt x="9141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66675"/>
              <a:ext cx="1137576" cy="467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864783" y="7716026"/>
            <a:ext cx="3906463" cy="89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r>
              <a:rPr lang="en-US" sz="17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Penyelesaian administrasi waiver oleh Warek I melalui pengesahan Dekan berdasarkan usulan Kaprodi.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13535699" y="2418489"/>
            <a:ext cx="609355" cy="609355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sq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3505996" y="2428128"/>
            <a:ext cx="668762" cy="50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11538335" y="3803993"/>
            <a:ext cx="4604085" cy="1818807"/>
            <a:chOff x="0" y="0"/>
            <a:chExt cx="1212598" cy="47902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212598" cy="479027"/>
            </a:xfrm>
            <a:custGeom>
              <a:avLst/>
              <a:gdLst/>
              <a:ahLst/>
              <a:cxnLst/>
              <a:rect l="l" t="t" r="r" b="b"/>
              <a:pathLst>
                <a:path w="1212598" h="479027">
                  <a:moveTo>
                    <a:pt x="85758" y="0"/>
                  </a:moveTo>
                  <a:lnTo>
                    <a:pt x="1126840" y="0"/>
                  </a:lnTo>
                  <a:cubicBezTo>
                    <a:pt x="1174203" y="0"/>
                    <a:pt x="1212598" y="38395"/>
                    <a:pt x="1212598" y="85758"/>
                  </a:cubicBezTo>
                  <a:lnTo>
                    <a:pt x="1212598" y="393269"/>
                  </a:lnTo>
                  <a:cubicBezTo>
                    <a:pt x="1212598" y="440632"/>
                    <a:pt x="1174203" y="479027"/>
                    <a:pt x="1126840" y="479027"/>
                  </a:cubicBezTo>
                  <a:lnTo>
                    <a:pt x="85758" y="479027"/>
                  </a:lnTo>
                  <a:cubicBezTo>
                    <a:pt x="63014" y="479027"/>
                    <a:pt x="41201" y="469992"/>
                    <a:pt x="25118" y="453909"/>
                  </a:cubicBezTo>
                  <a:cubicBezTo>
                    <a:pt x="9035" y="437827"/>
                    <a:pt x="0" y="416014"/>
                    <a:pt x="0" y="393269"/>
                  </a:cubicBezTo>
                  <a:lnTo>
                    <a:pt x="0" y="85758"/>
                  </a:lnTo>
                  <a:cubicBezTo>
                    <a:pt x="0" y="63014"/>
                    <a:pt x="9035" y="41201"/>
                    <a:pt x="25118" y="25118"/>
                  </a:cubicBezTo>
                  <a:cubicBezTo>
                    <a:pt x="41201" y="9035"/>
                    <a:pt x="63014" y="0"/>
                    <a:pt x="857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66675"/>
              <a:ext cx="1212598" cy="54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1646596" y="3213714"/>
            <a:ext cx="4387563" cy="634975"/>
            <a:chOff x="0" y="0"/>
            <a:chExt cx="1155572" cy="16723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155572" cy="167236"/>
            </a:xfrm>
            <a:custGeom>
              <a:avLst/>
              <a:gdLst/>
              <a:ahLst/>
              <a:cxnLst/>
              <a:rect l="l" t="t" r="r" b="b"/>
              <a:pathLst>
                <a:path w="1155572" h="167236">
                  <a:moveTo>
                    <a:pt x="83618" y="0"/>
                  </a:moveTo>
                  <a:lnTo>
                    <a:pt x="1071954" y="0"/>
                  </a:lnTo>
                  <a:cubicBezTo>
                    <a:pt x="1094131" y="0"/>
                    <a:pt x="1115400" y="8810"/>
                    <a:pt x="1131081" y="24491"/>
                  </a:cubicBezTo>
                  <a:cubicBezTo>
                    <a:pt x="1146762" y="40173"/>
                    <a:pt x="1155572" y="61441"/>
                    <a:pt x="1155572" y="83618"/>
                  </a:cubicBezTo>
                  <a:lnTo>
                    <a:pt x="1155572" y="83618"/>
                  </a:lnTo>
                  <a:cubicBezTo>
                    <a:pt x="1155572" y="105795"/>
                    <a:pt x="1146762" y="127064"/>
                    <a:pt x="1131081" y="142745"/>
                  </a:cubicBezTo>
                  <a:cubicBezTo>
                    <a:pt x="1115400" y="158426"/>
                    <a:pt x="1094131" y="167236"/>
                    <a:pt x="1071954" y="167236"/>
                  </a:cubicBezTo>
                  <a:lnTo>
                    <a:pt x="83618" y="167236"/>
                  </a:lnTo>
                  <a:cubicBezTo>
                    <a:pt x="61441" y="167236"/>
                    <a:pt x="40173" y="158426"/>
                    <a:pt x="24491" y="142745"/>
                  </a:cubicBezTo>
                  <a:cubicBezTo>
                    <a:pt x="8810" y="127064"/>
                    <a:pt x="0" y="105795"/>
                    <a:pt x="0" y="83618"/>
                  </a:cubicBezTo>
                  <a:lnTo>
                    <a:pt x="0" y="83618"/>
                  </a:lnTo>
                  <a:cubicBezTo>
                    <a:pt x="0" y="61441"/>
                    <a:pt x="8810" y="40173"/>
                    <a:pt x="24491" y="24491"/>
                  </a:cubicBezTo>
                  <a:cubicBezTo>
                    <a:pt x="40173" y="8810"/>
                    <a:pt x="61441" y="0"/>
                    <a:pt x="8361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66675"/>
              <a:ext cx="1155572" cy="2339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12221022" y="3226637"/>
            <a:ext cx="3238710" cy="50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Alis Status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698555" y="3939752"/>
            <a:ext cx="4283645" cy="1490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r>
              <a:rPr lang="en-US" sz="17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Dekan mengajukan daftar peserta kepada Rektor melalui Wakil Rektor Bidang Akademik dan Kemahasiswaan untuk dialihkan statusnya menjadi mahasiswa program Magister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6455941" y="3806064"/>
            <a:ext cx="4604085" cy="1522251"/>
            <a:chOff x="0" y="0"/>
            <a:chExt cx="1212598" cy="400922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212598" cy="400922"/>
            </a:xfrm>
            <a:custGeom>
              <a:avLst/>
              <a:gdLst/>
              <a:ahLst/>
              <a:cxnLst/>
              <a:rect l="l" t="t" r="r" b="b"/>
              <a:pathLst>
                <a:path w="1212598" h="400922">
                  <a:moveTo>
                    <a:pt x="85758" y="0"/>
                  </a:moveTo>
                  <a:lnTo>
                    <a:pt x="1126840" y="0"/>
                  </a:lnTo>
                  <a:cubicBezTo>
                    <a:pt x="1174203" y="0"/>
                    <a:pt x="1212598" y="38395"/>
                    <a:pt x="1212598" y="85758"/>
                  </a:cubicBezTo>
                  <a:lnTo>
                    <a:pt x="1212598" y="315164"/>
                  </a:lnTo>
                  <a:cubicBezTo>
                    <a:pt x="1212598" y="337908"/>
                    <a:pt x="1203563" y="359721"/>
                    <a:pt x="1187481" y="375804"/>
                  </a:cubicBezTo>
                  <a:cubicBezTo>
                    <a:pt x="1171398" y="391887"/>
                    <a:pt x="1149585" y="400922"/>
                    <a:pt x="1126840" y="400922"/>
                  </a:cubicBezTo>
                  <a:lnTo>
                    <a:pt x="85758" y="400922"/>
                  </a:lnTo>
                  <a:cubicBezTo>
                    <a:pt x="38395" y="400922"/>
                    <a:pt x="0" y="362527"/>
                    <a:pt x="0" y="315164"/>
                  </a:cubicBezTo>
                  <a:lnTo>
                    <a:pt x="0" y="85758"/>
                  </a:lnTo>
                  <a:cubicBezTo>
                    <a:pt x="0" y="63014"/>
                    <a:pt x="9035" y="41201"/>
                    <a:pt x="25118" y="25118"/>
                  </a:cubicBezTo>
                  <a:cubicBezTo>
                    <a:pt x="41201" y="9035"/>
                    <a:pt x="63014" y="0"/>
                    <a:pt x="8575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66675"/>
              <a:ext cx="1212598" cy="467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6722242" y="3960158"/>
            <a:ext cx="4006396" cy="1194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r>
              <a:rPr lang="en-US" sz="17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Ketua Program Studi Magister Ilmu Komunikasi menyerahkan usulan nama peserta fast track kepada Dekan Fakultas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6564202" y="3194664"/>
            <a:ext cx="4387563" cy="654025"/>
            <a:chOff x="0" y="0"/>
            <a:chExt cx="1155572" cy="172254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155572" cy="172254"/>
            </a:xfrm>
            <a:custGeom>
              <a:avLst/>
              <a:gdLst/>
              <a:ahLst/>
              <a:cxnLst/>
              <a:rect l="l" t="t" r="r" b="b"/>
              <a:pathLst>
                <a:path w="1155572" h="172254">
                  <a:moveTo>
                    <a:pt x="86127" y="0"/>
                  </a:moveTo>
                  <a:lnTo>
                    <a:pt x="1069445" y="0"/>
                  </a:lnTo>
                  <a:cubicBezTo>
                    <a:pt x="1092288" y="0"/>
                    <a:pt x="1114194" y="9074"/>
                    <a:pt x="1130346" y="25226"/>
                  </a:cubicBezTo>
                  <a:cubicBezTo>
                    <a:pt x="1146498" y="41378"/>
                    <a:pt x="1155572" y="63285"/>
                    <a:pt x="1155572" y="86127"/>
                  </a:cubicBezTo>
                  <a:lnTo>
                    <a:pt x="1155572" y="86127"/>
                  </a:lnTo>
                  <a:cubicBezTo>
                    <a:pt x="1155572" y="133693"/>
                    <a:pt x="1117012" y="172254"/>
                    <a:pt x="1069445" y="172254"/>
                  </a:cubicBezTo>
                  <a:lnTo>
                    <a:pt x="86127" y="172254"/>
                  </a:lnTo>
                  <a:cubicBezTo>
                    <a:pt x="63285" y="172254"/>
                    <a:pt x="41378" y="163179"/>
                    <a:pt x="25226" y="147028"/>
                  </a:cubicBezTo>
                  <a:cubicBezTo>
                    <a:pt x="9074" y="130876"/>
                    <a:pt x="0" y="108969"/>
                    <a:pt x="0" y="86127"/>
                  </a:cubicBezTo>
                  <a:lnTo>
                    <a:pt x="0" y="86127"/>
                  </a:lnTo>
                  <a:cubicBezTo>
                    <a:pt x="0" y="63285"/>
                    <a:pt x="9074" y="41378"/>
                    <a:pt x="25226" y="25226"/>
                  </a:cubicBezTo>
                  <a:cubicBezTo>
                    <a:pt x="41378" y="9074"/>
                    <a:pt x="63285" y="0"/>
                    <a:pt x="8612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66675"/>
              <a:ext cx="1155572" cy="238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6944602" y="3226637"/>
            <a:ext cx="3626763" cy="50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Usulan Kaprodi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8453306" y="2418489"/>
            <a:ext cx="609355" cy="60935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sq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8423602" y="2428128"/>
            <a:ext cx="668762" cy="50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3746186" y="2418489"/>
            <a:ext cx="609355" cy="609355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sq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3716483" y="2428128"/>
            <a:ext cx="668762" cy="50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grpSp>
        <p:nvGrpSpPr>
          <p:cNvPr id="77" name="Group 77"/>
          <p:cNvGrpSpPr/>
          <p:nvPr/>
        </p:nvGrpSpPr>
        <p:grpSpPr>
          <a:xfrm>
            <a:off x="1835975" y="3194664"/>
            <a:ext cx="4141657" cy="654025"/>
            <a:chOff x="0" y="0"/>
            <a:chExt cx="1090807" cy="172254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1090807" cy="172254"/>
            </a:xfrm>
            <a:custGeom>
              <a:avLst/>
              <a:gdLst/>
              <a:ahLst/>
              <a:cxnLst/>
              <a:rect l="l" t="t" r="r" b="b"/>
              <a:pathLst>
                <a:path w="1090807" h="172254">
                  <a:moveTo>
                    <a:pt x="86127" y="0"/>
                  </a:moveTo>
                  <a:lnTo>
                    <a:pt x="1004680" y="0"/>
                  </a:lnTo>
                  <a:cubicBezTo>
                    <a:pt x="1027522" y="0"/>
                    <a:pt x="1049429" y="9074"/>
                    <a:pt x="1065581" y="25226"/>
                  </a:cubicBezTo>
                  <a:cubicBezTo>
                    <a:pt x="1081733" y="41378"/>
                    <a:pt x="1090807" y="63285"/>
                    <a:pt x="1090807" y="86127"/>
                  </a:cubicBezTo>
                  <a:lnTo>
                    <a:pt x="1090807" y="86127"/>
                  </a:lnTo>
                  <a:cubicBezTo>
                    <a:pt x="1090807" y="133693"/>
                    <a:pt x="1052247" y="172254"/>
                    <a:pt x="1004680" y="172254"/>
                  </a:cubicBezTo>
                  <a:lnTo>
                    <a:pt x="86127" y="172254"/>
                  </a:lnTo>
                  <a:cubicBezTo>
                    <a:pt x="63285" y="172254"/>
                    <a:pt x="41378" y="163179"/>
                    <a:pt x="25226" y="147028"/>
                  </a:cubicBezTo>
                  <a:cubicBezTo>
                    <a:pt x="9074" y="130876"/>
                    <a:pt x="0" y="108969"/>
                    <a:pt x="0" y="86127"/>
                  </a:cubicBezTo>
                  <a:lnTo>
                    <a:pt x="0" y="86127"/>
                  </a:lnTo>
                  <a:cubicBezTo>
                    <a:pt x="0" y="63285"/>
                    <a:pt x="9074" y="41378"/>
                    <a:pt x="25226" y="25226"/>
                  </a:cubicBezTo>
                  <a:cubicBezTo>
                    <a:pt x="41378" y="9074"/>
                    <a:pt x="63285" y="0"/>
                    <a:pt x="8612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66675"/>
              <a:ext cx="1090807" cy="238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038680" y="3227870"/>
            <a:ext cx="3736247" cy="50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Wawancara Tahap 2</a:t>
            </a:r>
          </a:p>
        </p:txBody>
      </p:sp>
      <p:grpSp>
        <p:nvGrpSpPr>
          <p:cNvPr id="81" name="Group 81"/>
          <p:cNvGrpSpPr/>
          <p:nvPr/>
        </p:nvGrpSpPr>
        <p:grpSpPr>
          <a:xfrm>
            <a:off x="1835975" y="3806064"/>
            <a:ext cx="4141657" cy="1522251"/>
            <a:chOff x="0" y="0"/>
            <a:chExt cx="1090807" cy="400922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090807" cy="400922"/>
            </a:xfrm>
            <a:custGeom>
              <a:avLst/>
              <a:gdLst/>
              <a:ahLst/>
              <a:cxnLst/>
              <a:rect l="l" t="t" r="r" b="b"/>
              <a:pathLst>
                <a:path w="1090807" h="400922">
                  <a:moveTo>
                    <a:pt x="95333" y="0"/>
                  </a:moveTo>
                  <a:lnTo>
                    <a:pt x="995473" y="0"/>
                  </a:lnTo>
                  <a:cubicBezTo>
                    <a:pt x="1048125" y="0"/>
                    <a:pt x="1090807" y="42682"/>
                    <a:pt x="1090807" y="95333"/>
                  </a:cubicBezTo>
                  <a:lnTo>
                    <a:pt x="1090807" y="305589"/>
                  </a:lnTo>
                  <a:cubicBezTo>
                    <a:pt x="1090807" y="358240"/>
                    <a:pt x="1048125" y="400922"/>
                    <a:pt x="995473" y="400922"/>
                  </a:cubicBezTo>
                  <a:lnTo>
                    <a:pt x="95333" y="400922"/>
                  </a:lnTo>
                  <a:cubicBezTo>
                    <a:pt x="42682" y="400922"/>
                    <a:pt x="0" y="358240"/>
                    <a:pt x="0" y="305589"/>
                  </a:cubicBezTo>
                  <a:lnTo>
                    <a:pt x="0" y="95333"/>
                  </a:lnTo>
                  <a:cubicBezTo>
                    <a:pt x="0" y="42682"/>
                    <a:pt x="42682" y="0"/>
                    <a:pt x="9533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0" y="-66675"/>
              <a:ext cx="1090807" cy="467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84" name="TextBox 84"/>
          <p:cNvSpPr txBox="1"/>
          <p:nvPr/>
        </p:nvSpPr>
        <p:spPr>
          <a:xfrm>
            <a:off x="1948211" y="3991564"/>
            <a:ext cx="3917185" cy="1194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r>
              <a:rPr lang="en-US" sz="17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Evaluasi akhir Semester 8: Cek IPK (min 3.50), Nilai MK semester 7 &amp; 8 (min B), &amp; keberlanjutan penelitian dari  Sarjana ke Magister</a:t>
            </a:r>
          </a:p>
        </p:txBody>
      </p:sp>
      <p:grpSp>
        <p:nvGrpSpPr>
          <p:cNvPr id="85" name="Group 85"/>
          <p:cNvGrpSpPr/>
          <p:nvPr/>
        </p:nvGrpSpPr>
        <p:grpSpPr>
          <a:xfrm>
            <a:off x="14001671" y="5990948"/>
            <a:ext cx="609355" cy="609355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sq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13971967" y="6023802"/>
            <a:ext cx="668762" cy="50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4</a:t>
            </a:r>
          </a:p>
        </p:txBody>
      </p:sp>
      <p:grpSp>
        <p:nvGrpSpPr>
          <p:cNvPr id="89" name="Group 89"/>
          <p:cNvGrpSpPr/>
          <p:nvPr/>
        </p:nvGrpSpPr>
        <p:grpSpPr>
          <a:xfrm>
            <a:off x="11870168" y="6765438"/>
            <a:ext cx="4839352" cy="654025"/>
            <a:chOff x="0" y="0"/>
            <a:chExt cx="1274562" cy="172254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1274562" cy="172254"/>
            </a:xfrm>
            <a:custGeom>
              <a:avLst/>
              <a:gdLst/>
              <a:ahLst/>
              <a:cxnLst/>
              <a:rect l="l" t="t" r="r" b="b"/>
              <a:pathLst>
                <a:path w="1274562" h="172254">
                  <a:moveTo>
                    <a:pt x="81589" y="0"/>
                  </a:moveTo>
                  <a:lnTo>
                    <a:pt x="1192973" y="0"/>
                  </a:lnTo>
                  <a:cubicBezTo>
                    <a:pt x="1238033" y="0"/>
                    <a:pt x="1274562" y="36529"/>
                    <a:pt x="1274562" y="81589"/>
                  </a:cubicBezTo>
                  <a:lnTo>
                    <a:pt x="1274562" y="90664"/>
                  </a:lnTo>
                  <a:cubicBezTo>
                    <a:pt x="1274562" y="135725"/>
                    <a:pt x="1238033" y="172254"/>
                    <a:pt x="1192973" y="172254"/>
                  </a:cubicBezTo>
                  <a:lnTo>
                    <a:pt x="81589" y="172254"/>
                  </a:lnTo>
                  <a:cubicBezTo>
                    <a:pt x="59950" y="172254"/>
                    <a:pt x="39198" y="163658"/>
                    <a:pt x="23897" y="148357"/>
                  </a:cubicBezTo>
                  <a:cubicBezTo>
                    <a:pt x="8596" y="133056"/>
                    <a:pt x="0" y="112303"/>
                    <a:pt x="0" y="90664"/>
                  </a:cubicBezTo>
                  <a:lnTo>
                    <a:pt x="0" y="81589"/>
                  </a:lnTo>
                  <a:cubicBezTo>
                    <a:pt x="0" y="36529"/>
                    <a:pt x="36529" y="0"/>
                    <a:pt x="8158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0" y="-66675"/>
              <a:ext cx="1274562" cy="238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92" name="TextBox 92"/>
          <p:cNvSpPr txBox="1"/>
          <p:nvPr/>
        </p:nvSpPr>
        <p:spPr>
          <a:xfrm>
            <a:off x="11919249" y="6790803"/>
            <a:ext cx="4741190" cy="50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5"/>
              </a:lnSpc>
            </a:pPr>
            <a:r>
              <a:rPr lang="en-US" sz="274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Kuliah Magister</a:t>
            </a:r>
          </a:p>
        </p:txBody>
      </p:sp>
      <p:grpSp>
        <p:nvGrpSpPr>
          <p:cNvPr id="93" name="Group 93"/>
          <p:cNvGrpSpPr/>
          <p:nvPr/>
        </p:nvGrpSpPr>
        <p:grpSpPr>
          <a:xfrm>
            <a:off x="11870168" y="7399186"/>
            <a:ext cx="4790271" cy="1523780"/>
            <a:chOff x="0" y="0"/>
            <a:chExt cx="1261635" cy="401325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1261635" cy="401325"/>
            </a:xfrm>
            <a:custGeom>
              <a:avLst/>
              <a:gdLst/>
              <a:ahLst/>
              <a:cxnLst/>
              <a:rect l="l" t="t" r="r" b="b"/>
              <a:pathLst>
                <a:path w="1261635" h="401325">
                  <a:moveTo>
                    <a:pt x="82425" y="0"/>
                  </a:moveTo>
                  <a:lnTo>
                    <a:pt x="1179210" y="0"/>
                  </a:lnTo>
                  <a:cubicBezTo>
                    <a:pt x="1224732" y="0"/>
                    <a:pt x="1261635" y="36903"/>
                    <a:pt x="1261635" y="82425"/>
                  </a:cubicBezTo>
                  <a:lnTo>
                    <a:pt x="1261635" y="318900"/>
                  </a:lnTo>
                  <a:cubicBezTo>
                    <a:pt x="1261635" y="340760"/>
                    <a:pt x="1252951" y="361725"/>
                    <a:pt x="1237493" y="377183"/>
                  </a:cubicBezTo>
                  <a:cubicBezTo>
                    <a:pt x="1222036" y="392641"/>
                    <a:pt x="1201071" y="401325"/>
                    <a:pt x="1179210" y="401325"/>
                  </a:cubicBezTo>
                  <a:lnTo>
                    <a:pt x="82425" y="401325"/>
                  </a:lnTo>
                  <a:cubicBezTo>
                    <a:pt x="36903" y="401325"/>
                    <a:pt x="0" y="364422"/>
                    <a:pt x="0" y="318900"/>
                  </a:cubicBezTo>
                  <a:lnTo>
                    <a:pt x="0" y="82425"/>
                  </a:lnTo>
                  <a:cubicBezTo>
                    <a:pt x="0" y="60565"/>
                    <a:pt x="8684" y="39599"/>
                    <a:pt x="24142" y="24142"/>
                  </a:cubicBezTo>
                  <a:cubicBezTo>
                    <a:pt x="39599" y="8684"/>
                    <a:pt x="60565" y="0"/>
                    <a:pt x="824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0" y="-66675"/>
              <a:ext cx="1261635" cy="468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96" name="TextBox 96"/>
          <p:cNvSpPr txBox="1"/>
          <p:nvPr/>
        </p:nvSpPr>
        <p:spPr>
          <a:xfrm>
            <a:off x="12145369" y="7542517"/>
            <a:ext cx="4239869" cy="1194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r>
              <a:rPr lang="en-US" sz="171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Resmi kuliah Semestert 9 &amp; 10. Nilai Semester 7 &amp; 8 ditransfer langsung ke transkrip Program Magister Ilmu Komunikasi.</a:t>
            </a:r>
          </a:p>
        </p:txBody>
      </p:sp>
      <p:grpSp>
        <p:nvGrpSpPr>
          <p:cNvPr id="97" name="Group 97"/>
          <p:cNvGrpSpPr/>
          <p:nvPr/>
        </p:nvGrpSpPr>
        <p:grpSpPr>
          <a:xfrm>
            <a:off x="965796" y="6046035"/>
            <a:ext cx="333878" cy="333878"/>
            <a:chOff x="0" y="0"/>
            <a:chExt cx="812800" cy="81280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100" name="TextBox 100"/>
          <p:cNvSpPr txBox="1"/>
          <p:nvPr/>
        </p:nvSpPr>
        <p:spPr>
          <a:xfrm>
            <a:off x="2653128" y="1230421"/>
            <a:ext cx="5763108" cy="68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8"/>
              </a:lnSpc>
            </a:pPr>
            <a:r>
              <a:rPr lang="en-US" sz="3856" b="1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EDA04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Pendaftaran Tahap 2</a:t>
            </a:r>
          </a:p>
        </p:txBody>
      </p:sp>
      <p:sp>
        <p:nvSpPr>
          <p:cNvPr id="101" name="Freeform 101"/>
          <p:cNvSpPr/>
          <p:nvPr/>
        </p:nvSpPr>
        <p:spPr>
          <a:xfrm>
            <a:off x="9210611" y="1246365"/>
            <a:ext cx="7315200" cy="758121"/>
          </a:xfrm>
          <a:custGeom>
            <a:avLst/>
            <a:gdLst/>
            <a:ahLst/>
            <a:cxnLst/>
            <a:rect l="l" t="t" r="r" b="b"/>
            <a:pathLst>
              <a:path w="7315200" h="758121">
                <a:moveTo>
                  <a:pt x="0" y="0"/>
                </a:moveTo>
                <a:lnTo>
                  <a:pt x="7315200" y="0"/>
                </a:lnTo>
                <a:lnTo>
                  <a:pt x="7315200" y="758121"/>
                </a:lnTo>
                <a:lnTo>
                  <a:pt x="0" y="7581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2" name="Group 102"/>
          <p:cNvGrpSpPr/>
          <p:nvPr/>
        </p:nvGrpSpPr>
        <p:grpSpPr>
          <a:xfrm>
            <a:off x="-3313938" y="361089"/>
            <a:ext cx="24688038" cy="9646305"/>
            <a:chOff x="0" y="0"/>
            <a:chExt cx="32917384" cy="12861740"/>
          </a:xfrm>
        </p:grpSpPr>
        <p:sp>
          <p:nvSpPr>
            <p:cNvPr id="103" name="Freeform 103"/>
            <p:cNvSpPr/>
            <p:nvPr/>
          </p:nvSpPr>
          <p:spPr>
            <a:xfrm>
              <a:off x="0" y="737534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4"/>
            <p:cNvSpPr/>
            <p:nvPr/>
          </p:nvSpPr>
          <p:spPr>
            <a:xfrm>
              <a:off x="27430984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6996" y="0"/>
            <a:ext cx="26190414" cy="10248022"/>
            <a:chOff x="0" y="0"/>
            <a:chExt cx="34920551" cy="13664029"/>
          </a:xfrm>
        </p:grpSpPr>
        <p:sp>
          <p:nvSpPr>
            <p:cNvPr id="3" name="Freeform 3"/>
            <p:cNvSpPr/>
            <p:nvPr/>
          </p:nvSpPr>
          <p:spPr>
            <a:xfrm rot="-5400000">
              <a:off x="1968590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8" y="0"/>
                  </a:lnTo>
                  <a:lnTo>
                    <a:pt x="13664028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9287933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9" y="0"/>
                  </a:lnTo>
                  <a:lnTo>
                    <a:pt x="13664029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74062" y="1281193"/>
            <a:ext cx="10854693" cy="935141"/>
            <a:chOff x="0" y="0"/>
            <a:chExt cx="5102397" cy="4395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02397" cy="439576"/>
            </a:xfrm>
            <a:custGeom>
              <a:avLst/>
              <a:gdLst/>
              <a:ahLst/>
              <a:cxnLst/>
              <a:rect l="l" t="t" r="r" b="b"/>
              <a:pathLst>
                <a:path w="5102397" h="439576">
                  <a:moveTo>
                    <a:pt x="4899197" y="0"/>
                  </a:moveTo>
                  <a:cubicBezTo>
                    <a:pt x="5011422" y="0"/>
                    <a:pt x="5102397" y="98402"/>
                    <a:pt x="5102397" y="219788"/>
                  </a:cubicBezTo>
                  <a:cubicBezTo>
                    <a:pt x="5102397" y="341174"/>
                    <a:pt x="5011422" y="439576"/>
                    <a:pt x="4899197" y="439576"/>
                  </a:cubicBezTo>
                  <a:lnTo>
                    <a:pt x="203200" y="439576"/>
                  </a:lnTo>
                  <a:cubicBezTo>
                    <a:pt x="90976" y="439576"/>
                    <a:pt x="0" y="341174"/>
                    <a:pt x="0" y="219788"/>
                  </a:cubicBezTo>
                  <a:cubicBezTo>
                    <a:pt x="0" y="9840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5102397" cy="506251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67374" y="1273404"/>
            <a:ext cx="10761382" cy="869130"/>
            <a:chOff x="0" y="0"/>
            <a:chExt cx="503195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31955" cy="406400"/>
            </a:xfrm>
            <a:custGeom>
              <a:avLst/>
              <a:gdLst/>
              <a:ahLst/>
              <a:cxnLst/>
              <a:rect l="l" t="t" r="r" b="b"/>
              <a:pathLst>
                <a:path w="5031955" h="406400">
                  <a:moveTo>
                    <a:pt x="4828755" y="0"/>
                  </a:moveTo>
                  <a:cubicBezTo>
                    <a:pt x="4940979" y="0"/>
                    <a:pt x="5031955" y="90976"/>
                    <a:pt x="5031955" y="203200"/>
                  </a:cubicBezTo>
                  <a:cubicBezTo>
                    <a:pt x="5031955" y="315424"/>
                    <a:pt x="4940979" y="406400"/>
                    <a:pt x="48287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5031955" cy="473075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99674" y="1111244"/>
            <a:ext cx="1212710" cy="1193451"/>
            <a:chOff x="0" y="0"/>
            <a:chExt cx="831334" cy="8181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31334" cy="818131"/>
            </a:xfrm>
            <a:custGeom>
              <a:avLst/>
              <a:gdLst/>
              <a:ahLst/>
              <a:cxnLst/>
              <a:rect l="l" t="t" r="r" b="b"/>
              <a:pathLst>
                <a:path w="831334" h="818131">
                  <a:moveTo>
                    <a:pt x="415667" y="0"/>
                  </a:moveTo>
                  <a:lnTo>
                    <a:pt x="552943" y="82914"/>
                  </a:lnTo>
                  <a:lnTo>
                    <a:pt x="709588" y="119812"/>
                  </a:lnTo>
                  <a:lnTo>
                    <a:pt x="747082" y="273969"/>
                  </a:lnTo>
                  <a:lnTo>
                    <a:pt x="831334" y="409065"/>
                  </a:lnTo>
                  <a:lnTo>
                    <a:pt x="747082" y="544162"/>
                  </a:lnTo>
                  <a:lnTo>
                    <a:pt x="709588" y="698318"/>
                  </a:lnTo>
                  <a:lnTo>
                    <a:pt x="552943" y="735217"/>
                  </a:lnTo>
                  <a:lnTo>
                    <a:pt x="415667" y="818131"/>
                  </a:lnTo>
                  <a:lnTo>
                    <a:pt x="278390" y="735217"/>
                  </a:lnTo>
                  <a:lnTo>
                    <a:pt x="121746" y="698318"/>
                  </a:lnTo>
                  <a:lnTo>
                    <a:pt x="84252" y="544162"/>
                  </a:lnTo>
                  <a:lnTo>
                    <a:pt x="0" y="409065"/>
                  </a:lnTo>
                  <a:lnTo>
                    <a:pt x="84252" y="273969"/>
                  </a:lnTo>
                  <a:lnTo>
                    <a:pt x="121746" y="119812"/>
                  </a:lnTo>
                  <a:lnTo>
                    <a:pt x="278390" y="82914"/>
                  </a:lnTo>
                  <a:lnTo>
                    <a:pt x="415667" y="0"/>
                  </a:lnTo>
                  <a:close/>
                </a:path>
              </a:pathLst>
            </a:custGeom>
            <a:solidFill>
              <a:srgbClr val="000000">
                <a:alpha val="4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2885" y="73941"/>
              <a:ext cx="545563" cy="603573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9674" y="1111244"/>
            <a:ext cx="1166772" cy="1156637"/>
            <a:chOff x="0" y="0"/>
            <a:chExt cx="812800" cy="8057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05740"/>
            </a:xfrm>
            <a:custGeom>
              <a:avLst/>
              <a:gdLst/>
              <a:ahLst/>
              <a:cxnLst/>
              <a:rect l="l" t="t" r="r" b="b"/>
              <a:pathLst>
                <a:path w="812800" h="805740">
                  <a:moveTo>
                    <a:pt x="406400" y="0"/>
                  </a:moveTo>
                  <a:lnTo>
                    <a:pt x="540616" y="81658"/>
                  </a:lnTo>
                  <a:lnTo>
                    <a:pt x="693768" y="117998"/>
                  </a:lnTo>
                  <a:lnTo>
                    <a:pt x="730427" y="269820"/>
                  </a:lnTo>
                  <a:lnTo>
                    <a:pt x="812800" y="402870"/>
                  </a:lnTo>
                  <a:lnTo>
                    <a:pt x="730427" y="535920"/>
                  </a:lnTo>
                  <a:lnTo>
                    <a:pt x="693768" y="687742"/>
                  </a:lnTo>
                  <a:lnTo>
                    <a:pt x="540616" y="724082"/>
                  </a:lnTo>
                  <a:lnTo>
                    <a:pt x="406400" y="805740"/>
                  </a:lnTo>
                  <a:lnTo>
                    <a:pt x="272184" y="724082"/>
                  </a:lnTo>
                  <a:lnTo>
                    <a:pt x="119032" y="687742"/>
                  </a:lnTo>
                  <a:lnTo>
                    <a:pt x="82374" y="535920"/>
                  </a:lnTo>
                  <a:lnTo>
                    <a:pt x="0" y="402870"/>
                  </a:lnTo>
                  <a:lnTo>
                    <a:pt x="82374" y="269820"/>
                  </a:lnTo>
                  <a:lnTo>
                    <a:pt x="119032" y="117998"/>
                  </a:lnTo>
                  <a:lnTo>
                    <a:pt x="272184" y="81658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9700" y="71812"/>
              <a:ext cx="533400" cy="595442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202499">
            <a:off x="1522924" y="1329427"/>
            <a:ext cx="720272" cy="720272"/>
            <a:chOff x="0" y="0"/>
            <a:chExt cx="596900" cy="5969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297180" y="297180"/>
                  </a:moveTo>
                  <a:cubicBezTo>
                    <a:pt x="287020" y="464820"/>
                    <a:pt x="158750" y="593090"/>
                    <a:pt x="0" y="596900"/>
                  </a:cubicBezTo>
                  <a:cubicBezTo>
                    <a:pt x="2540" y="436880"/>
                    <a:pt x="130810" y="307340"/>
                    <a:pt x="297180" y="297180"/>
                  </a:cubicBezTo>
                  <a:close/>
                  <a:cubicBezTo>
                    <a:pt x="464820" y="307340"/>
                    <a:pt x="593090" y="436880"/>
                    <a:pt x="596900" y="596900"/>
                  </a:cubicBezTo>
                  <a:cubicBezTo>
                    <a:pt x="436880" y="593090"/>
                    <a:pt x="307340" y="464820"/>
                    <a:pt x="297180" y="297180"/>
                  </a:cubicBezTo>
                  <a:close/>
                  <a:moveTo>
                    <a:pt x="0" y="0"/>
                  </a:moveTo>
                  <a:cubicBezTo>
                    <a:pt x="158750" y="2540"/>
                    <a:pt x="287020" y="130810"/>
                    <a:pt x="297180" y="297180"/>
                  </a:cubicBezTo>
                  <a:cubicBezTo>
                    <a:pt x="130810" y="287020"/>
                    <a:pt x="2540" y="158750"/>
                    <a:pt x="0" y="0"/>
                  </a:cubicBezTo>
                  <a:close/>
                  <a:moveTo>
                    <a:pt x="596900" y="0"/>
                  </a:moveTo>
                  <a:cubicBezTo>
                    <a:pt x="593090" y="158750"/>
                    <a:pt x="464820" y="287020"/>
                    <a:pt x="297180" y="297180"/>
                  </a:cubicBezTo>
                  <a:cubicBezTo>
                    <a:pt x="307340" y="130810"/>
                    <a:pt x="436880" y="2540"/>
                    <a:pt x="596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EDA04">
                    <a:alpha val="100000"/>
                  </a:srgbClr>
                </a:gs>
                <a:gs pos="100000">
                  <a:srgbClr val="FAA60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7000" y="60325"/>
              <a:ext cx="342900" cy="409575"/>
            </a:xfrm>
            <a:prstGeom prst="rect">
              <a:avLst/>
            </a:prstGeom>
          </p:spPr>
          <p:txBody>
            <a:bodyPr lIns="39597" tIns="39597" rIns="39597" bIns="39597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89841" y="1532303"/>
            <a:ext cx="317135" cy="317135"/>
            <a:chOff x="0" y="0"/>
            <a:chExt cx="736600" cy="7366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90026" y="638"/>
                  </a:moveTo>
                  <a:lnTo>
                    <a:pt x="422581" y="119244"/>
                  </a:lnTo>
                  <a:cubicBezTo>
                    <a:pt x="430418" y="120959"/>
                    <a:pt x="438172" y="123037"/>
                    <a:pt x="445812" y="125477"/>
                  </a:cubicBezTo>
                  <a:lnTo>
                    <a:pt x="533311" y="39039"/>
                  </a:lnTo>
                  <a:cubicBezTo>
                    <a:pt x="546273" y="45537"/>
                    <a:pt x="558838" y="52788"/>
                    <a:pt x="570944" y="60764"/>
                  </a:cubicBezTo>
                  <a:lnTo>
                    <a:pt x="539835" y="179761"/>
                  </a:lnTo>
                  <a:cubicBezTo>
                    <a:pt x="545769" y="185157"/>
                    <a:pt x="551444" y="190831"/>
                    <a:pt x="556842" y="196759"/>
                  </a:cubicBezTo>
                  <a:lnTo>
                    <a:pt x="675838" y="165649"/>
                  </a:lnTo>
                  <a:cubicBezTo>
                    <a:pt x="683815" y="177767"/>
                    <a:pt x="691071" y="190330"/>
                    <a:pt x="697565" y="203284"/>
                  </a:cubicBezTo>
                  <a:lnTo>
                    <a:pt x="611125" y="290780"/>
                  </a:lnTo>
                  <a:cubicBezTo>
                    <a:pt x="613565" y="298422"/>
                    <a:pt x="615641" y="306175"/>
                    <a:pt x="617350" y="314011"/>
                  </a:cubicBezTo>
                  <a:lnTo>
                    <a:pt x="735959" y="346570"/>
                  </a:lnTo>
                  <a:cubicBezTo>
                    <a:pt x="736813" y="361044"/>
                    <a:pt x="736813" y="375559"/>
                    <a:pt x="735959" y="390020"/>
                  </a:cubicBezTo>
                  <a:lnTo>
                    <a:pt x="617350" y="422579"/>
                  </a:lnTo>
                  <a:cubicBezTo>
                    <a:pt x="615641" y="430414"/>
                    <a:pt x="613565" y="438167"/>
                    <a:pt x="611125" y="445808"/>
                  </a:cubicBezTo>
                  <a:lnTo>
                    <a:pt x="697565" y="533306"/>
                  </a:lnTo>
                  <a:cubicBezTo>
                    <a:pt x="691071" y="546274"/>
                    <a:pt x="683815" y="558837"/>
                    <a:pt x="675838" y="570940"/>
                  </a:cubicBezTo>
                  <a:lnTo>
                    <a:pt x="556842" y="539831"/>
                  </a:lnTo>
                  <a:cubicBezTo>
                    <a:pt x="551444" y="545772"/>
                    <a:pt x="545769" y="551447"/>
                    <a:pt x="539835" y="556843"/>
                  </a:cubicBezTo>
                  <a:lnTo>
                    <a:pt x="570944" y="675839"/>
                  </a:lnTo>
                  <a:cubicBezTo>
                    <a:pt x="558838" y="683816"/>
                    <a:pt x="546273" y="691067"/>
                    <a:pt x="533311" y="697564"/>
                  </a:cubicBezTo>
                  <a:lnTo>
                    <a:pt x="445812" y="611127"/>
                  </a:lnTo>
                  <a:cubicBezTo>
                    <a:pt x="438172" y="613566"/>
                    <a:pt x="430418" y="615644"/>
                    <a:pt x="422581" y="617346"/>
                  </a:cubicBezTo>
                  <a:lnTo>
                    <a:pt x="390026" y="735951"/>
                  </a:lnTo>
                  <a:cubicBezTo>
                    <a:pt x="375553" y="736816"/>
                    <a:pt x="361043" y="736816"/>
                    <a:pt x="346570" y="735951"/>
                  </a:cubicBezTo>
                  <a:lnTo>
                    <a:pt x="314013" y="617346"/>
                  </a:lnTo>
                  <a:cubicBezTo>
                    <a:pt x="306175" y="615644"/>
                    <a:pt x="298423" y="613566"/>
                    <a:pt x="290783" y="611127"/>
                  </a:cubicBezTo>
                  <a:lnTo>
                    <a:pt x="203286" y="697564"/>
                  </a:lnTo>
                  <a:cubicBezTo>
                    <a:pt x="190318" y="691067"/>
                    <a:pt x="177754" y="683816"/>
                    <a:pt x="165651" y="675839"/>
                  </a:cubicBezTo>
                  <a:lnTo>
                    <a:pt x="196760" y="556843"/>
                  </a:lnTo>
                  <a:cubicBezTo>
                    <a:pt x="190820" y="551447"/>
                    <a:pt x="185158" y="545772"/>
                    <a:pt x="179748" y="539831"/>
                  </a:cubicBezTo>
                  <a:lnTo>
                    <a:pt x="60764" y="570940"/>
                  </a:lnTo>
                  <a:cubicBezTo>
                    <a:pt x="52774" y="558837"/>
                    <a:pt x="45524" y="546274"/>
                    <a:pt x="39026" y="533306"/>
                  </a:cubicBezTo>
                  <a:lnTo>
                    <a:pt x="125465" y="445808"/>
                  </a:lnTo>
                  <a:cubicBezTo>
                    <a:pt x="123024" y="438167"/>
                    <a:pt x="120947" y="430414"/>
                    <a:pt x="119246" y="422579"/>
                  </a:cubicBezTo>
                  <a:lnTo>
                    <a:pt x="638" y="390020"/>
                  </a:lnTo>
                  <a:cubicBezTo>
                    <a:pt x="-213" y="375559"/>
                    <a:pt x="-213" y="361044"/>
                    <a:pt x="638" y="346570"/>
                  </a:cubicBezTo>
                  <a:lnTo>
                    <a:pt x="119246" y="314011"/>
                  </a:lnTo>
                  <a:cubicBezTo>
                    <a:pt x="120947" y="306175"/>
                    <a:pt x="123024" y="298422"/>
                    <a:pt x="125465" y="290780"/>
                  </a:cubicBezTo>
                  <a:lnTo>
                    <a:pt x="39026" y="203284"/>
                  </a:lnTo>
                  <a:cubicBezTo>
                    <a:pt x="45524" y="190330"/>
                    <a:pt x="52774" y="177767"/>
                    <a:pt x="60764" y="165649"/>
                  </a:cubicBezTo>
                  <a:lnTo>
                    <a:pt x="179748" y="196759"/>
                  </a:lnTo>
                  <a:cubicBezTo>
                    <a:pt x="185158" y="190831"/>
                    <a:pt x="190820" y="185157"/>
                    <a:pt x="196760" y="179761"/>
                  </a:cubicBezTo>
                  <a:lnTo>
                    <a:pt x="165651" y="60764"/>
                  </a:lnTo>
                  <a:cubicBezTo>
                    <a:pt x="177754" y="52788"/>
                    <a:pt x="190318" y="45537"/>
                    <a:pt x="203286" y="39039"/>
                  </a:cubicBezTo>
                  <a:lnTo>
                    <a:pt x="290783" y="125477"/>
                  </a:lnTo>
                  <a:cubicBezTo>
                    <a:pt x="298423" y="123037"/>
                    <a:pt x="306175" y="120959"/>
                    <a:pt x="314013" y="119244"/>
                  </a:cubicBezTo>
                  <a:lnTo>
                    <a:pt x="346570" y="638"/>
                  </a:lnTo>
                  <a:cubicBezTo>
                    <a:pt x="361043" y="-213"/>
                    <a:pt x="375553" y="-213"/>
                    <a:pt x="390026" y="638"/>
                  </a:cubicBezTo>
                  <a:close/>
                  <a:moveTo>
                    <a:pt x="368297" y="258167"/>
                  </a:moveTo>
                  <a:cubicBezTo>
                    <a:pt x="307513" y="258167"/>
                    <a:pt x="258164" y="307514"/>
                    <a:pt x="258164" y="368295"/>
                  </a:cubicBezTo>
                  <a:cubicBezTo>
                    <a:pt x="258164" y="429090"/>
                    <a:pt x="307513" y="478437"/>
                    <a:pt x="368297" y="478437"/>
                  </a:cubicBezTo>
                  <a:cubicBezTo>
                    <a:pt x="429081" y="478437"/>
                    <a:pt x="478431" y="429090"/>
                    <a:pt x="478431" y="368295"/>
                  </a:cubicBezTo>
                  <a:cubicBezTo>
                    <a:pt x="478431" y="307514"/>
                    <a:pt x="429081" y="258167"/>
                    <a:pt x="368297" y="258167"/>
                  </a:cubicBezTo>
                  <a:close/>
                </a:path>
              </a:pathLst>
            </a:custGeom>
            <a:gradFill rotWithShape="1">
              <a:gsLst>
                <a:gs pos="0">
                  <a:srgbClr val="FAA602">
                    <a:alpha val="100000"/>
                  </a:srgbClr>
                </a:gs>
                <a:gs pos="25000">
                  <a:srgbClr val="FEDA04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7500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90500" y="123825"/>
              <a:ext cx="355600" cy="422275"/>
            </a:xfrm>
            <a:prstGeom prst="rect">
              <a:avLst/>
            </a:prstGeom>
          </p:spPr>
          <p:txBody>
            <a:bodyPr lIns="39686" tIns="39686" rIns="39686" bIns="39686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367490" y="2503184"/>
            <a:ext cx="7290817" cy="7075241"/>
            <a:chOff x="0" y="0"/>
            <a:chExt cx="1920215" cy="186343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20215" cy="1863438"/>
            </a:xfrm>
            <a:custGeom>
              <a:avLst/>
              <a:gdLst/>
              <a:ahLst/>
              <a:cxnLst/>
              <a:rect l="l" t="t" r="r" b="b"/>
              <a:pathLst>
                <a:path w="1920215" h="1863438">
                  <a:moveTo>
                    <a:pt x="54156" y="0"/>
                  </a:moveTo>
                  <a:lnTo>
                    <a:pt x="1866060" y="0"/>
                  </a:lnTo>
                  <a:cubicBezTo>
                    <a:pt x="1895969" y="0"/>
                    <a:pt x="1920215" y="24246"/>
                    <a:pt x="1920215" y="54156"/>
                  </a:cubicBezTo>
                  <a:lnTo>
                    <a:pt x="1920215" y="1809283"/>
                  </a:lnTo>
                  <a:cubicBezTo>
                    <a:pt x="1920215" y="1839192"/>
                    <a:pt x="1895969" y="1863438"/>
                    <a:pt x="1866060" y="1863438"/>
                  </a:cubicBezTo>
                  <a:lnTo>
                    <a:pt x="54156" y="1863438"/>
                  </a:lnTo>
                  <a:cubicBezTo>
                    <a:pt x="24246" y="1863438"/>
                    <a:pt x="0" y="1839192"/>
                    <a:pt x="0" y="1809283"/>
                  </a:cubicBezTo>
                  <a:lnTo>
                    <a:pt x="0" y="54156"/>
                  </a:lnTo>
                  <a:cubicBezTo>
                    <a:pt x="0" y="24246"/>
                    <a:pt x="24246" y="0"/>
                    <a:pt x="5415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1920215" cy="1930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905218" y="3896661"/>
            <a:ext cx="5419625" cy="710908"/>
            <a:chOff x="0" y="0"/>
            <a:chExt cx="1669706" cy="2190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669706" cy="219020"/>
            </a:xfrm>
            <a:custGeom>
              <a:avLst/>
              <a:gdLst/>
              <a:ahLst/>
              <a:cxnLst/>
              <a:rect l="l" t="t" r="r" b="b"/>
              <a:pathLst>
                <a:path w="1669706" h="219020">
                  <a:moveTo>
                    <a:pt x="72853" y="0"/>
                  </a:moveTo>
                  <a:lnTo>
                    <a:pt x="1596853" y="0"/>
                  </a:lnTo>
                  <a:cubicBezTo>
                    <a:pt x="1616174" y="0"/>
                    <a:pt x="1634705" y="7676"/>
                    <a:pt x="1648368" y="21338"/>
                  </a:cubicBezTo>
                  <a:cubicBezTo>
                    <a:pt x="1662030" y="35001"/>
                    <a:pt x="1669706" y="53531"/>
                    <a:pt x="1669706" y="72853"/>
                  </a:cubicBezTo>
                  <a:lnTo>
                    <a:pt x="1669706" y="146167"/>
                  </a:lnTo>
                  <a:cubicBezTo>
                    <a:pt x="1669706" y="186403"/>
                    <a:pt x="1637088" y="219020"/>
                    <a:pt x="1596853" y="219020"/>
                  </a:cubicBezTo>
                  <a:lnTo>
                    <a:pt x="72853" y="219020"/>
                  </a:lnTo>
                  <a:cubicBezTo>
                    <a:pt x="53531" y="219020"/>
                    <a:pt x="35001" y="211345"/>
                    <a:pt x="21338" y="197682"/>
                  </a:cubicBezTo>
                  <a:cubicBezTo>
                    <a:pt x="7676" y="184019"/>
                    <a:pt x="0" y="165489"/>
                    <a:pt x="0" y="146167"/>
                  </a:cubicBezTo>
                  <a:lnTo>
                    <a:pt x="0" y="72853"/>
                  </a:lnTo>
                  <a:cubicBezTo>
                    <a:pt x="0" y="53531"/>
                    <a:pt x="7676" y="35001"/>
                    <a:pt x="21338" y="21338"/>
                  </a:cubicBezTo>
                  <a:cubicBezTo>
                    <a:pt x="35001" y="7676"/>
                    <a:pt x="53531" y="0"/>
                    <a:pt x="728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1669706" cy="295220"/>
            </a:xfrm>
            <a:prstGeom prst="rect">
              <a:avLst/>
            </a:prstGeom>
          </p:spPr>
          <p:txBody>
            <a:bodyPr lIns="43428" tIns="43428" rIns="43428" bIns="43428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905218" y="4775910"/>
            <a:ext cx="5419625" cy="935992"/>
            <a:chOff x="0" y="0"/>
            <a:chExt cx="1669706" cy="28836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669706" cy="288365"/>
            </a:xfrm>
            <a:custGeom>
              <a:avLst/>
              <a:gdLst/>
              <a:ahLst/>
              <a:cxnLst/>
              <a:rect l="l" t="t" r="r" b="b"/>
              <a:pathLst>
                <a:path w="1669706" h="288365">
                  <a:moveTo>
                    <a:pt x="45712" y="0"/>
                  </a:moveTo>
                  <a:lnTo>
                    <a:pt x="1623994" y="0"/>
                  </a:lnTo>
                  <a:cubicBezTo>
                    <a:pt x="1636118" y="0"/>
                    <a:pt x="1647745" y="4816"/>
                    <a:pt x="1656317" y="13389"/>
                  </a:cubicBezTo>
                  <a:cubicBezTo>
                    <a:pt x="1664890" y="21961"/>
                    <a:pt x="1669706" y="33588"/>
                    <a:pt x="1669706" y="45712"/>
                  </a:cubicBezTo>
                  <a:lnTo>
                    <a:pt x="1669706" y="242653"/>
                  </a:lnTo>
                  <a:cubicBezTo>
                    <a:pt x="1669706" y="254777"/>
                    <a:pt x="1664890" y="266404"/>
                    <a:pt x="1656317" y="274977"/>
                  </a:cubicBezTo>
                  <a:cubicBezTo>
                    <a:pt x="1647745" y="283549"/>
                    <a:pt x="1636118" y="288365"/>
                    <a:pt x="1623994" y="288365"/>
                  </a:cubicBezTo>
                  <a:lnTo>
                    <a:pt x="45712" y="288365"/>
                  </a:lnTo>
                  <a:cubicBezTo>
                    <a:pt x="33588" y="288365"/>
                    <a:pt x="21961" y="283549"/>
                    <a:pt x="13389" y="274977"/>
                  </a:cubicBezTo>
                  <a:cubicBezTo>
                    <a:pt x="4816" y="266404"/>
                    <a:pt x="0" y="254777"/>
                    <a:pt x="0" y="242653"/>
                  </a:cubicBezTo>
                  <a:lnTo>
                    <a:pt x="0" y="45712"/>
                  </a:lnTo>
                  <a:cubicBezTo>
                    <a:pt x="0" y="33588"/>
                    <a:pt x="4816" y="21961"/>
                    <a:pt x="13389" y="13389"/>
                  </a:cubicBezTo>
                  <a:cubicBezTo>
                    <a:pt x="21961" y="4816"/>
                    <a:pt x="33588" y="0"/>
                    <a:pt x="4571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1669706" cy="364565"/>
            </a:xfrm>
            <a:prstGeom prst="rect">
              <a:avLst/>
            </a:prstGeom>
          </p:spPr>
          <p:txBody>
            <a:bodyPr lIns="43428" tIns="43428" rIns="43428" bIns="43428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764435" y="3896661"/>
            <a:ext cx="993532" cy="710908"/>
            <a:chOff x="0" y="0"/>
            <a:chExt cx="306092" cy="2190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06092" cy="219020"/>
            </a:xfrm>
            <a:custGeom>
              <a:avLst/>
              <a:gdLst/>
              <a:ahLst/>
              <a:cxnLst/>
              <a:rect l="l" t="t" r="r" b="b"/>
              <a:pathLst>
                <a:path w="306092" h="219020">
                  <a:moveTo>
                    <a:pt x="109510" y="0"/>
                  </a:moveTo>
                  <a:lnTo>
                    <a:pt x="196582" y="0"/>
                  </a:lnTo>
                  <a:cubicBezTo>
                    <a:pt x="225626" y="0"/>
                    <a:pt x="253481" y="11538"/>
                    <a:pt x="274018" y="32075"/>
                  </a:cubicBezTo>
                  <a:cubicBezTo>
                    <a:pt x="294555" y="52612"/>
                    <a:pt x="306092" y="80466"/>
                    <a:pt x="306092" y="109510"/>
                  </a:cubicBezTo>
                  <a:lnTo>
                    <a:pt x="306092" y="109510"/>
                  </a:lnTo>
                  <a:cubicBezTo>
                    <a:pt x="306092" y="169991"/>
                    <a:pt x="257063" y="219020"/>
                    <a:pt x="196582" y="219020"/>
                  </a:cubicBezTo>
                  <a:lnTo>
                    <a:pt x="109510" y="219020"/>
                  </a:lnTo>
                  <a:cubicBezTo>
                    <a:pt x="80466" y="219020"/>
                    <a:pt x="52612" y="207483"/>
                    <a:pt x="32075" y="186945"/>
                  </a:cubicBezTo>
                  <a:cubicBezTo>
                    <a:pt x="11538" y="166408"/>
                    <a:pt x="0" y="138554"/>
                    <a:pt x="0" y="109510"/>
                  </a:cubicBezTo>
                  <a:lnTo>
                    <a:pt x="0" y="109510"/>
                  </a:lnTo>
                  <a:cubicBezTo>
                    <a:pt x="0" y="80466"/>
                    <a:pt x="11538" y="52612"/>
                    <a:pt x="32075" y="32075"/>
                  </a:cubicBezTo>
                  <a:cubicBezTo>
                    <a:pt x="52612" y="11538"/>
                    <a:pt x="80466" y="0"/>
                    <a:pt x="10951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306092" cy="295220"/>
            </a:xfrm>
            <a:prstGeom prst="rect">
              <a:avLst/>
            </a:prstGeom>
          </p:spPr>
          <p:txBody>
            <a:bodyPr lIns="43428" tIns="43428" rIns="43428" bIns="43428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764435" y="4775910"/>
            <a:ext cx="993532" cy="935992"/>
            <a:chOff x="0" y="0"/>
            <a:chExt cx="306092" cy="28836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06092" cy="288365"/>
            </a:xfrm>
            <a:custGeom>
              <a:avLst/>
              <a:gdLst/>
              <a:ahLst/>
              <a:cxnLst/>
              <a:rect l="l" t="t" r="r" b="b"/>
              <a:pathLst>
                <a:path w="306092" h="288365">
                  <a:moveTo>
                    <a:pt x="144183" y="0"/>
                  </a:moveTo>
                  <a:lnTo>
                    <a:pt x="161910" y="0"/>
                  </a:lnTo>
                  <a:cubicBezTo>
                    <a:pt x="200149" y="0"/>
                    <a:pt x="236823" y="15191"/>
                    <a:pt x="263862" y="42230"/>
                  </a:cubicBezTo>
                  <a:cubicBezTo>
                    <a:pt x="290902" y="69270"/>
                    <a:pt x="306092" y="105943"/>
                    <a:pt x="306092" y="144183"/>
                  </a:cubicBezTo>
                  <a:lnTo>
                    <a:pt x="306092" y="144183"/>
                  </a:lnTo>
                  <a:cubicBezTo>
                    <a:pt x="306092" y="182422"/>
                    <a:pt x="290902" y="219096"/>
                    <a:pt x="263862" y="246135"/>
                  </a:cubicBezTo>
                  <a:cubicBezTo>
                    <a:pt x="236823" y="273175"/>
                    <a:pt x="200149" y="288365"/>
                    <a:pt x="161910" y="288365"/>
                  </a:cubicBezTo>
                  <a:lnTo>
                    <a:pt x="144183" y="288365"/>
                  </a:lnTo>
                  <a:cubicBezTo>
                    <a:pt x="105943" y="288365"/>
                    <a:pt x="69270" y="273175"/>
                    <a:pt x="42230" y="246135"/>
                  </a:cubicBezTo>
                  <a:cubicBezTo>
                    <a:pt x="15191" y="219096"/>
                    <a:pt x="0" y="182422"/>
                    <a:pt x="0" y="144183"/>
                  </a:cubicBezTo>
                  <a:lnTo>
                    <a:pt x="0" y="144183"/>
                  </a:lnTo>
                  <a:cubicBezTo>
                    <a:pt x="0" y="105943"/>
                    <a:pt x="15191" y="69270"/>
                    <a:pt x="42230" y="42230"/>
                  </a:cubicBezTo>
                  <a:cubicBezTo>
                    <a:pt x="69270" y="15191"/>
                    <a:pt x="105943" y="0"/>
                    <a:pt x="14418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306092" cy="364565"/>
            </a:xfrm>
            <a:prstGeom prst="rect">
              <a:avLst/>
            </a:prstGeom>
          </p:spPr>
          <p:txBody>
            <a:bodyPr lIns="43428" tIns="43428" rIns="43428" bIns="43428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909046" y="5885149"/>
            <a:ext cx="5382088" cy="585675"/>
            <a:chOff x="0" y="0"/>
            <a:chExt cx="1658141" cy="18043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658141" cy="180438"/>
            </a:xfrm>
            <a:custGeom>
              <a:avLst/>
              <a:gdLst/>
              <a:ahLst/>
              <a:cxnLst/>
              <a:rect l="l" t="t" r="r" b="b"/>
              <a:pathLst>
                <a:path w="1658141" h="180438">
                  <a:moveTo>
                    <a:pt x="73361" y="0"/>
                  </a:moveTo>
                  <a:lnTo>
                    <a:pt x="1584780" y="0"/>
                  </a:lnTo>
                  <a:cubicBezTo>
                    <a:pt x="1604236" y="0"/>
                    <a:pt x="1622896" y="7729"/>
                    <a:pt x="1636654" y="21487"/>
                  </a:cubicBezTo>
                  <a:cubicBezTo>
                    <a:pt x="1650412" y="35245"/>
                    <a:pt x="1658141" y="53905"/>
                    <a:pt x="1658141" y="73361"/>
                  </a:cubicBezTo>
                  <a:lnTo>
                    <a:pt x="1658141" y="107076"/>
                  </a:lnTo>
                  <a:cubicBezTo>
                    <a:pt x="1658141" y="147593"/>
                    <a:pt x="1625296" y="180438"/>
                    <a:pt x="1584780" y="180438"/>
                  </a:cubicBezTo>
                  <a:lnTo>
                    <a:pt x="73361" y="180438"/>
                  </a:lnTo>
                  <a:cubicBezTo>
                    <a:pt x="53905" y="180438"/>
                    <a:pt x="35245" y="172709"/>
                    <a:pt x="21487" y="158951"/>
                  </a:cubicBezTo>
                  <a:cubicBezTo>
                    <a:pt x="7729" y="145193"/>
                    <a:pt x="0" y="126533"/>
                    <a:pt x="0" y="107076"/>
                  </a:cubicBezTo>
                  <a:lnTo>
                    <a:pt x="0" y="73361"/>
                  </a:lnTo>
                  <a:cubicBezTo>
                    <a:pt x="0" y="32845"/>
                    <a:pt x="32845" y="0"/>
                    <a:pt x="7336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1658141" cy="256638"/>
            </a:xfrm>
            <a:prstGeom prst="rect">
              <a:avLst/>
            </a:prstGeom>
          </p:spPr>
          <p:txBody>
            <a:bodyPr lIns="43428" tIns="43428" rIns="43428" bIns="43428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768263" y="5885149"/>
            <a:ext cx="993532" cy="585675"/>
            <a:chOff x="0" y="0"/>
            <a:chExt cx="306092" cy="18043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06092" cy="180438"/>
            </a:xfrm>
            <a:custGeom>
              <a:avLst/>
              <a:gdLst/>
              <a:ahLst/>
              <a:cxnLst/>
              <a:rect l="l" t="t" r="r" b="b"/>
              <a:pathLst>
                <a:path w="306092" h="180438">
                  <a:moveTo>
                    <a:pt x="90219" y="0"/>
                  </a:moveTo>
                  <a:lnTo>
                    <a:pt x="215874" y="0"/>
                  </a:lnTo>
                  <a:cubicBezTo>
                    <a:pt x="265700" y="0"/>
                    <a:pt x="306092" y="40392"/>
                    <a:pt x="306092" y="90219"/>
                  </a:cubicBezTo>
                  <a:lnTo>
                    <a:pt x="306092" y="90219"/>
                  </a:lnTo>
                  <a:cubicBezTo>
                    <a:pt x="306092" y="140045"/>
                    <a:pt x="265700" y="180438"/>
                    <a:pt x="215874" y="180438"/>
                  </a:cubicBezTo>
                  <a:lnTo>
                    <a:pt x="90219" y="180438"/>
                  </a:lnTo>
                  <a:cubicBezTo>
                    <a:pt x="40392" y="180438"/>
                    <a:pt x="0" y="140045"/>
                    <a:pt x="0" y="90219"/>
                  </a:cubicBezTo>
                  <a:lnTo>
                    <a:pt x="0" y="90219"/>
                  </a:lnTo>
                  <a:cubicBezTo>
                    <a:pt x="0" y="40392"/>
                    <a:pt x="40392" y="0"/>
                    <a:pt x="9021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306092" cy="256638"/>
            </a:xfrm>
            <a:prstGeom prst="rect">
              <a:avLst/>
            </a:prstGeom>
          </p:spPr>
          <p:txBody>
            <a:bodyPr lIns="43428" tIns="43428" rIns="43428" bIns="43428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1909046" y="6639789"/>
            <a:ext cx="5382088" cy="585675"/>
            <a:chOff x="0" y="0"/>
            <a:chExt cx="1658141" cy="18043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658141" cy="180438"/>
            </a:xfrm>
            <a:custGeom>
              <a:avLst/>
              <a:gdLst/>
              <a:ahLst/>
              <a:cxnLst/>
              <a:rect l="l" t="t" r="r" b="b"/>
              <a:pathLst>
                <a:path w="1658141" h="180438">
                  <a:moveTo>
                    <a:pt x="73361" y="0"/>
                  </a:moveTo>
                  <a:lnTo>
                    <a:pt x="1584780" y="0"/>
                  </a:lnTo>
                  <a:cubicBezTo>
                    <a:pt x="1604236" y="0"/>
                    <a:pt x="1622896" y="7729"/>
                    <a:pt x="1636654" y="21487"/>
                  </a:cubicBezTo>
                  <a:cubicBezTo>
                    <a:pt x="1650412" y="35245"/>
                    <a:pt x="1658141" y="53905"/>
                    <a:pt x="1658141" y="73361"/>
                  </a:cubicBezTo>
                  <a:lnTo>
                    <a:pt x="1658141" y="107076"/>
                  </a:lnTo>
                  <a:cubicBezTo>
                    <a:pt x="1658141" y="147593"/>
                    <a:pt x="1625296" y="180438"/>
                    <a:pt x="1584780" y="180438"/>
                  </a:cubicBezTo>
                  <a:lnTo>
                    <a:pt x="73361" y="180438"/>
                  </a:lnTo>
                  <a:cubicBezTo>
                    <a:pt x="53905" y="180438"/>
                    <a:pt x="35245" y="172709"/>
                    <a:pt x="21487" y="158951"/>
                  </a:cubicBezTo>
                  <a:cubicBezTo>
                    <a:pt x="7729" y="145193"/>
                    <a:pt x="0" y="126533"/>
                    <a:pt x="0" y="107076"/>
                  </a:cubicBezTo>
                  <a:lnTo>
                    <a:pt x="0" y="73361"/>
                  </a:lnTo>
                  <a:cubicBezTo>
                    <a:pt x="0" y="32845"/>
                    <a:pt x="32845" y="0"/>
                    <a:pt x="7336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1658141" cy="256638"/>
            </a:xfrm>
            <a:prstGeom prst="rect">
              <a:avLst/>
            </a:prstGeom>
          </p:spPr>
          <p:txBody>
            <a:bodyPr lIns="43428" tIns="43428" rIns="43428" bIns="43428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768263" y="6639789"/>
            <a:ext cx="993532" cy="585675"/>
            <a:chOff x="0" y="0"/>
            <a:chExt cx="306092" cy="18043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306092" cy="180438"/>
            </a:xfrm>
            <a:custGeom>
              <a:avLst/>
              <a:gdLst/>
              <a:ahLst/>
              <a:cxnLst/>
              <a:rect l="l" t="t" r="r" b="b"/>
              <a:pathLst>
                <a:path w="306092" h="180438">
                  <a:moveTo>
                    <a:pt x="90219" y="0"/>
                  </a:moveTo>
                  <a:lnTo>
                    <a:pt x="215874" y="0"/>
                  </a:lnTo>
                  <a:cubicBezTo>
                    <a:pt x="265700" y="0"/>
                    <a:pt x="306092" y="40392"/>
                    <a:pt x="306092" y="90219"/>
                  </a:cubicBezTo>
                  <a:lnTo>
                    <a:pt x="306092" y="90219"/>
                  </a:lnTo>
                  <a:cubicBezTo>
                    <a:pt x="306092" y="140045"/>
                    <a:pt x="265700" y="180438"/>
                    <a:pt x="215874" y="180438"/>
                  </a:cubicBezTo>
                  <a:lnTo>
                    <a:pt x="90219" y="180438"/>
                  </a:lnTo>
                  <a:cubicBezTo>
                    <a:pt x="40392" y="180438"/>
                    <a:pt x="0" y="140045"/>
                    <a:pt x="0" y="90219"/>
                  </a:cubicBezTo>
                  <a:lnTo>
                    <a:pt x="0" y="90219"/>
                  </a:lnTo>
                  <a:cubicBezTo>
                    <a:pt x="0" y="40392"/>
                    <a:pt x="40392" y="0"/>
                    <a:pt x="9021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306092" cy="256638"/>
            </a:xfrm>
            <a:prstGeom prst="rect">
              <a:avLst/>
            </a:prstGeom>
          </p:spPr>
          <p:txBody>
            <a:bodyPr lIns="43428" tIns="43428" rIns="43428" bIns="43428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1909046" y="7394430"/>
            <a:ext cx="5382088" cy="1328570"/>
            <a:chOff x="0" y="0"/>
            <a:chExt cx="1658141" cy="40931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658141" cy="409313"/>
            </a:xfrm>
            <a:custGeom>
              <a:avLst/>
              <a:gdLst/>
              <a:ahLst/>
              <a:cxnLst/>
              <a:rect l="l" t="t" r="r" b="b"/>
              <a:pathLst>
                <a:path w="1658141" h="409313">
                  <a:moveTo>
                    <a:pt x="73361" y="0"/>
                  </a:moveTo>
                  <a:lnTo>
                    <a:pt x="1584780" y="0"/>
                  </a:lnTo>
                  <a:cubicBezTo>
                    <a:pt x="1604236" y="0"/>
                    <a:pt x="1622896" y="7729"/>
                    <a:pt x="1636654" y="21487"/>
                  </a:cubicBezTo>
                  <a:cubicBezTo>
                    <a:pt x="1650412" y="35245"/>
                    <a:pt x="1658141" y="53905"/>
                    <a:pt x="1658141" y="73361"/>
                  </a:cubicBezTo>
                  <a:lnTo>
                    <a:pt x="1658141" y="335951"/>
                  </a:lnTo>
                  <a:cubicBezTo>
                    <a:pt x="1658141" y="376468"/>
                    <a:pt x="1625296" y="409313"/>
                    <a:pt x="1584780" y="409313"/>
                  </a:cubicBezTo>
                  <a:lnTo>
                    <a:pt x="73361" y="409313"/>
                  </a:lnTo>
                  <a:cubicBezTo>
                    <a:pt x="53905" y="409313"/>
                    <a:pt x="35245" y="401584"/>
                    <a:pt x="21487" y="387826"/>
                  </a:cubicBezTo>
                  <a:cubicBezTo>
                    <a:pt x="7729" y="374068"/>
                    <a:pt x="0" y="355408"/>
                    <a:pt x="0" y="335951"/>
                  </a:cubicBezTo>
                  <a:lnTo>
                    <a:pt x="0" y="73361"/>
                  </a:lnTo>
                  <a:cubicBezTo>
                    <a:pt x="0" y="32845"/>
                    <a:pt x="32845" y="0"/>
                    <a:pt x="7336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1658141" cy="485513"/>
            </a:xfrm>
            <a:prstGeom prst="rect">
              <a:avLst/>
            </a:prstGeom>
          </p:spPr>
          <p:txBody>
            <a:bodyPr lIns="43428" tIns="43428" rIns="43428" bIns="43428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0768263" y="7394430"/>
            <a:ext cx="993532" cy="1328570"/>
            <a:chOff x="0" y="0"/>
            <a:chExt cx="306092" cy="409313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06092" cy="409313"/>
            </a:xfrm>
            <a:custGeom>
              <a:avLst/>
              <a:gdLst/>
              <a:ahLst/>
              <a:cxnLst/>
              <a:rect l="l" t="t" r="r" b="b"/>
              <a:pathLst>
                <a:path w="306092" h="409313">
                  <a:moveTo>
                    <a:pt x="153046" y="0"/>
                  </a:moveTo>
                  <a:lnTo>
                    <a:pt x="153046" y="0"/>
                  </a:lnTo>
                  <a:cubicBezTo>
                    <a:pt x="193637" y="0"/>
                    <a:pt x="232564" y="16124"/>
                    <a:pt x="261266" y="44826"/>
                  </a:cubicBezTo>
                  <a:cubicBezTo>
                    <a:pt x="289968" y="73528"/>
                    <a:pt x="306092" y="112456"/>
                    <a:pt x="306092" y="153046"/>
                  </a:cubicBezTo>
                  <a:lnTo>
                    <a:pt x="306092" y="256267"/>
                  </a:lnTo>
                  <a:cubicBezTo>
                    <a:pt x="306092" y="340792"/>
                    <a:pt x="237571" y="409313"/>
                    <a:pt x="153046" y="409313"/>
                  </a:cubicBezTo>
                  <a:lnTo>
                    <a:pt x="153046" y="409313"/>
                  </a:lnTo>
                  <a:cubicBezTo>
                    <a:pt x="112456" y="409313"/>
                    <a:pt x="73528" y="393188"/>
                    <a:pt x="44826" y="364487"/>
                  </a:cubicBezTo>
                  <a:cubicBezTo>
                    <a:pt x="16124" y="335785"/>
                    <a:pt x="0" y="296857"/>
                    <a:pt x="0" y="256267"/>
                  </a:cubicBezTo>
                  <a:lnTo>
                    <a:pt x="0" y="153046"/>
                  </a:lnTo>
                  <a:cubicBezTo>
                    <a:pt x="0" y="68521"/>
                    <a:pt x="68521" y="0"/>
                    <a:pt x="15304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306092" cy="485513"/>
            </a:xfrm>
            <a:prstGeom prst="rect">
              <a:avLst/>
            </a:prstGeom>
          </p:spPr>
          <p:txBody>
            <a:bodyPr lIns="43428" tIns="43428" rIns="43428" bIns="43428" rtlCol="0" anchor="ctr"/>
            <a:lstStyle/>
            <a:p>
              <a:pPr algn="ctr">
                <a:lnSpc>
                  <a:spcPts val="3535"/>
                </a:lnSpc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 rot="5124907">
            <a:off x="16417441" y="-742470"/>
            <a:ext cx="3875393" cy="4114800"/>
          </a:xfrm>
          <a:custGeom>
            <a:avLst/>
            <a:gdLst/>
            <a:ahLst/>
            <a:cxnLst/>
            <a:rect l="l" t="t" r="r" b="b"/>
            <a:pathLst>
              <a:path w="3875393" h="4114800">
                <a:moveTo>
                  <a:pt x="0" y="0"/>
                </a:moveTo>
                <a:lnTo>
                  <a:pt x="3875393" y="0"/>
                </a:lnTo>
                <a:lnTo>
                  <a:pt x="3875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TextBox 57"/>
          <p:cNvSpPr txBox="1"/>
          <p:nvPr/>
        </p:nvSpPr>
        <p:spPr>
          <a:xfrm>
            <a:off x="1421313" y="4910078"/>
            <a:ext cx="8348591" cy="409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4677" lvl="1" indent="-227339" algn="just">
              <a:lnSpc>
                <a:spcPts val="3243"/>
              </a:lnSpc>
              <a:buAutoNum type="arabicPeriod"/>
            </a:pPr>
            <a:r>
              <a:rPr lang="en-US" sz="210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Mata kuliah tersebut setara dengan mata kuliah pada prodi yang akan mengakuinya dan/atau bagian dari proses pembelajaran atau kurikulum program studi yang akan mengakuinya.</a:t>
            </a:r>
          </a:p>
          <a:p>
            <a:pPr marL="454677" lvl="1" indent="-227339" algn="just">
              <a:lnSpc>
                <a:spcPts val="3243"/>
              </a:lnSpc>
              <a:buAutoNum type="arabicPeriod"/>
            </a:pPr>
            <a:r>
              <a:rPr lang="en-US" sz="210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Maksimal jumlah sks mata kuliah yang bisa di-</a:t>
            </a:r>
            <a:r>
              <a:rPr lang="en-US" sz="2105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waive</a:t>
            </a:r>
            <a:r>
              <a:rPr lang="en-US" sz="210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ialah 9 sks dan setiap mata kuliah memiliki nilai minimal B.</a:t>
            </a:r>
          </a:p>
          <a:p>
            <a:pPr marL="454677" lvl="1" indent="-227339" algn="just">
              <a:lnSpc>
                <a:spcPts val="3243"/>
              </a:lnSpc>
              <a:buAutoNum type="arabicPeriod"/>
            </a:pPr>
            <a:r>
              <a:rPr lang="en-US" sz="210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Mata kuliah yang dapat di-waive dari program studi di luar Universitas Padjadjaran harus berasal dari program studi yang terakreditasi minimal “A” atau “Unggul” baik dari BAN PT atau Lembaga Akreditas Mandiri.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653128" y="1312965"/>
            <a:ext cx="10803793" cy="68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8"/>
              </a:lnSpc>
            </a:pPr>
            <a:r>
              <a:rPr lang="en-US" sz="3856" b="1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EDA04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Ketentuan Waiver &amp; Jenis Lampiran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3064110" y="3997017"/>
            <a:ext cx="3085320" cy="46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0"/>
              </a:lnSpc>
            </a:pPr>
            <a:r>
              <a:rPr lang="en-US" sz="2564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Jenis Lampiran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2260208" y="4865572"/>
            <a:ext cx="4560386" cy="700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2"/>
              </a:lnSpc>
            </a:pPr>
            <a:r>
              <a:rPr lang="en-US" sz="196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Riwayat Akademik Mahasiswa (Kartu Prestasi Akademik, KRS)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0877763" y="3980490"/>
            <a:ext cx="766875" cy="467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0"/>
              </a:lnSpc>
            </a:pPr>
            <a:r>
              <a:rPr lang="en-US" sz="2564" b="1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No.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1205545" y="5030652"/>
            <a:ext cx="205277" cy="354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2"/>
              </a:lnSpc>
            </a:pPr>
            <a:r>
              <a:rPr lang="en-US" sz="196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2264036" y="5974811"/>
            <a:ext cx="6303707" cy="354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2"/>
              </a:lnSpc>
            </a:pPr>
            <a:r>
              <a:rPr lang="en-US" sz="196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Sertifikat Nilai TOEFL/EPT/IELTS/TKBI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162390" y="6023643"/>
            <a:ext cx="205277" cy="354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2"/>
              </a:lnSpc>
            </a:pPr>
            <a:r>
              <a:rPr lang="en-US" sz="196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2264036" y="6729451"/>
            <a:ext cx="4222577" cy="354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2"/>
              </a:lnSpc>
            </a:pPr>
            <a:r>
              <a:rPr lang="en-US" sz="196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Surat Pernyataan Orang Tua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1162390" y="6743337"/>
            <a:ext cx="205277" cy="354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2"/>
              </a:lnSpc>
            </a:pPr>
            <a:r>
              <a:rPr lang="en-US" sz="196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2264036" y="7516815"/>
            <a:ext cx="4646665" cy="104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2"/>
              </a:lnSpc>
            </a:pPr>
            <a:r>
              <a:rPr lang="en-US" sz="196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Surat Rekomendasi Calon Pembimbing Skripsi Sarjana dan Tesis Magister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162390" y="7863639"/>
            <a:ext cx="311543" cy="354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2"/>
              </a:lnSpc>
            </a:pPr>
            <a:r>
              <a:rPr lang="en-US" sz="196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421313" y="2858799"/>
            <a:ext cx="8638193" cy="69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3"/>
              </a:lnSpc>
            </a:pPr>
            <a:r>
              <a:rPr lang="en-US" sz="260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Panduan untuk Proses </a:t>
            </a:r>
            <a:r>
              <a:rPr lang="en-US" sz="2604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Waiver</a:t>
            </a:r>
            <a:r>
              <a:rPr lang="en-US" sz="260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Mata Kuliah pada Program Fast Track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421313" y="3580344"/>
            <a:ext cx="8348591" cy="122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3"/>
              </a:lnSpc>
            </a:pPr>
            <a:r>
              <a:rPr lang="en-US" sz="210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Mata kuliah yang dapat diakui oleh program studi menjadi mata kuliah wajib dan/atau pilihan (</a:t>
            </a:r>
            <a:r>
              <a:rPr lang="en-US" sz="2105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waiver</a:t>
            </a:r>
            <a:r>
              <a:rPr lang="en-US" sz="210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harus memenuhi ketentuan, sebagai berikut: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1612949" y="2971654"/>
            <a:ext cx="4799900" cy="69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3"/>
              </a:lnSpc>
            </a:pPr>
            <a:r>
              <a:rPr lang="en-US" sz="260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Lampiran Untuk  Pemenuhan Pendaftaran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1265029" y="8999225"/>
            <a:ext cx="5810414" cy="230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4"/>
              </a:lnSpc>
            </a:pPr>
            <a:r>
              <a:rPr lang="en-US" sz="160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Catatan: Bentuk lampiran ditampilkan pada slide akhir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-3469748" y="5143500"/>
            <a:ext cx="7109207" cy="7181064"/>
            <a:chOff x="0" y="0"/>
            <a:chExt cx="9478943" cy="9574752"/>
          </a:xfrm>
        </p:grpSpPr>
        <p:sp>
          <p:nvSpPr>
            <p:cNvPr id="74" name="Freeform 74"/>
            <p:cNvSpPr/>
            <p:nvPr/>
          </p:nvSpPr>
          <p:spPr>
            <a:xfrm rot="2128396">
              <a:off x="1426452" y="1269691"/>
              <a:ext cx="6626038" cy="7035369"/>
            </a:xfrm>
            <a:custGeom>
              <a:avLst/>
              <a:gdLst/>
              <a:ahLst/>
              <a:cxnLst/>
              <a:rect l="l" t="t" r="r" b="b"/>
              <a:pathLst>
                <a:path w="6626038" h="7035369">
                  <a:moveTo>
                    <a:pt x="0" y="0"/>
                  </a:moveTo>
                  <a:lnTo>
                    <a:pt x="6626038" y="0"/>
                  </a:lnTo>
                  <a:lnTo>
                    <a:pt x="6626038" y="7035369"/>
                  </a:lnTo>
                  <a:lnTo>
                    <a:pt x="0" y="703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5017304" y="3308685"/>
              <a:ext cx="1504110" cy="1580422"/>
              <a:chOff x="0" y="0"/>
              <a:chExt cx="675676" cy="709957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675676" cy="709957"/>
              </a:xfrm>
              <a:custGeom>
                <a:avLst/>
                <a:gdLst/>
                <a:ahLst/>
                <a:cxnLst/>
                <a:rect l="l" t="t" r="r" b="b"/>
                <a:pathLst>
                  <a:path w="675676" h="709957">
                    <a:moveTo>
                      <a:pt x="337838" y="0"/>
                    </a:moveTo>
                    <a:lnTo>
                      <a:pt x="445337" y="242025"/>
                    </a:lnTo>
                    <a:lnTo>
                      <a:pt x="675676" y="354978"/>
                    </a:lnTo>
                    <a:lnTo>
                      <a:pt x="445337" y="467931"/>
                    </a:lnTo>
                    <a:lnTo>
                      <a:pt x="337838" y="709957"/>
                    </a:lnTo>
                    <a:lnTo>
                      <a:pt x="230339" y="467931"/>
                    </a:lnTo>
                    <a:lnTo>
                      <a:pt x="0" y="354978"/>
                    </a:lnTo>
                    <a:lnTo>
                      <a:pt x="230339" y="242025"/>
                    </a:lnTo>
                    <a:lnTo>
                      <a:pt x="33783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EDA04">
                      <a:alpha val="100000"/>
                    </a:srgbClr>
                  </a:gs>
                </a:gsLst>
                <a:lin ang="5400000"/>
              </a:gradFill>
              <a:ln w="38100" cap="sq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33333">
                      <a:srgbClr val="38AD49">
                        <a:alpha val="100000"/>
                      </a:srgbClr>
                    </a:gs>
                    <a:gs pos="66667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158362" y="99721"/>
                <a:ext cx="358953" cy="4438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</p:grpSp>
      <p:grpSp>
        <p:nvGrpSpPr>
          <p:cNvPr id="78" name="Group 78"/>
          <p:cNvGrpSpPr/>
          <p:nvPr/>
        </p:nvGrpSpPr>
        <p:grpSpPr>
          <a:xfrm>
            <a:off x="15782618" y="939644"/>
            <a:ext cx="1128082" cy="1185317"/>
            <a:chOff x="0" y="0"/>
            <a:chExt cx="675676" cy="709957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675676" cy="709957"/>
            </a:xfrm>
            <a:custGeom>
              <a:avLst/>
              <a:gdLst/>
              <a:ahLst/>
              <a:cxnLst/>
              <a:rect l="l" t="t" r="r" b="b"/>
              <a:pathLst>
                <a:path w="675676" h="709957">
                  <a:moveTo>
                    <a:pt x="337838" y="0"/>
                  </a:moveTo>
                  <a:lnTo>
                    <a:pt x="445337" y="242025"/>
                  </a:lnTo>
                  <a:lnTo>
                    <a:pt x="675676" y="354978"/>
                  </a:lnTo>
                  <a:lnTo>
                    <a:pt x="445337" y="467931"/>
                  </a:lnTo>
                  <a:lnTo>
                    <a:pt x="337838" y="709957"/>
                  </a:lnTo>
                  <a:lnTo>
                    <a:pt x="230339" y="467931"/>
                  </a:lnTo>
                  <a:lnTo>
                    <a:pt x="0" y="354978"/>
                  </a:lnTo>
                  <a:lnTo>
                    <a:pt x="230339" y="242025"/>
                  </a:lnTo>
                  <a:lnTo>
                    <a:pt x="33783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FEDA04">
                    <a:alpha val="100000"/>
                  </a:srgbClr>
                </a:gs>
              </a:gsLst>
              <a:lin ang="5400000"/>
            </a:gradFill>
            <a:ln w="38100" cap="sq">
              <a:gradFill>
                <a:gsLst>
                  <a:gs pos="0">
                    <a:srgbClr val="FFFFFF">
                      <a:alpha val="100000"/>
                    </a:srgbClr>
                  </a:gs>
                  <a:gs pos="33333">
                    <a:srgbClr val="38AD49">
                      <a:alpha val="100000"/>
                    </a:srgbClr>
                  </a:gs>
                  <a:gs pos="66667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158362" y="99721"/>
              <a:ext cx="358953" cy="443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6996" y="0"/>
            <a:ext cx="26190414" cy="10248022"/>
            <a:chOff x="0" y="0"/>
            <a:chExt cx="34920551" cy="13664029"/>
          </a:xfrm>
        </p:grpSpPr>
        <p:sp>
          <p:nvSpPr>
            <p:cNvPr id="3" name="Freeform 3"/>
            <p:cNvSpPr/>
            <p:nvPr/>
          </p:nvSpPr>
          <p:spPr>
            <a:xfrm rot="-5400000">
              <a:off x="1968590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8" y="0"/>
                  </a:lnTo>
                  <a:lnTo>
                    <a:pt x="13664028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9287933" y="-1968590"/>
              <a:ext cx="13664029" cy="17601208"/>
            </a:xfrm>
            <a:custGeom>
              <a:avLst/>
              <a:gdLst/>
              <a:ahLst/>
              <a:cxnLst/>
              <a:rect l="l" t="t" r="r" b="b"/>
              <a:pathLst>
                <a:path w="13664029" h="17601208">
                  <a:moveTo>
                    <a:pt x="0" y="0"/>
                  </a:moveTo>
                  <a:lnTo>
                    <a:pt x="13664029" y="0"/>
                  </a:lnTo>
                  <a:lnTo>
                    <a:pt x="13664029" y="17601208"/>
                  </a:lnTo>
                  <a:lnTo>
                    <a:pt x="0" y="17601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960" b="-49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3863" y="2803695"/>
            <a:ext cx="16863736" cy="6028251"/>
            <a:chOff x="0" y="0"/>
            <a:chExt cx="2534518" cy="9060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34518" cy="906010"/>
            </a:xfrm>
            <a:custGeom>
              <a:avLst/>
              <a:gdLst/>
              <a:ahLst/>
              <a:cxnLst/>
              <a:rect l="l" t="t" r="r" b="b"/>
              <a:pathLst>
                <a:path w="2534518" h="906010">
                  <a:moveTo>
                    <a:pt x="2331318" y="0"/>
                  </a:moveTo>
                  <a:cubicBezTo>
                    <a:pt x="2443542" y="0"/>
                    <a:pt x="2534518" y="202817"/>
                    <a:pt x="2534518" y="453005"/>
                  </a:cubicBezTo>
                  <a:cubicBezTo>
                    <a:pt x="2534518" y="703193"/>
                    <a:pt x="2443542" y="906010"/>
                    <a:pt x="2331318" y="906010"/>
                  </a:cubicBezTo>
                  <a:lnTo>
                    <a:pt x="203200" y="906010"/>
                  </a:lnTo>
                  <a:cubicBezTo>
                    <a:pt x="90976" y="906010"/>
                    <a:pt x="0" y="703193"/>
                    <a:pt x="0" y="453005"/>
                  </a:cubicBezTo>
                  <a:cubicBezTo>
                    <a:pt x="0" y="202817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534518" cy="972685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649201">
            <a:off x="13318669" y="156781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774062" y="1490491"/>
            <a:ext cx="5012398" cy="935141"/>
            <a:chOff x="0" y="0"/>
            <a:chExt cx="2356146" cy="4395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6146" cy="439576"/>
            </a:xfrm>
            <a:custGeom>
              <a:avLst/>
              <a:gdLst/>
              <a:ahLst/>
              <a:cxnLst/>
              <a:rect l="l" t="t" r="r" b="b"/>
              <a:pathLst>
                <a:path w="2356146" h="439576">
                  <a:moveTo>
                    <a:pt x="2152946" y="0"/>
                  </a:moveTo>
                  <a:cubicBezTo>
                    <a:pt x="2265171" y="0"/>
                    <a:pt x="2356146" y="98402"/>
                    <a:pt x="2356146" y="219788"/>
                  </a:cubicBezTo>
                  <a:cubicBezTo>
                    <a:pt x="2356146" y="341174"/>
                    <a:pt x="2265171" y="439576"/>
                    <a:pt x="2152946" y="439576"/>
                  </a:cubicBezTo>
                  <a:lnTo>
                    <a:pt x="203200" y="439576"/>
                  </a:lnTo>
                  <a:cubicBezTo>
                    <a:pt x="90976" y="439576"/>
                    <a:pt x="0" y="341174"/>
                    <a:pt x="0" y="219788"/>
                  </a:cubicBezTo>
                  <a:cubicBezTo>
                    <a:pt x="0" y="9840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2356146" cy="506251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17151" y="1482702"/>
            <a:ext cx="4969309" cy="869130"/>
            <a:chOff x="0" y="0"/>
            <a:chExt cx="2323618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23618" cy="406400"/>
            </a:xfrm>
            <a:custGeom>
              <a:avLst/>
              <a:gdLst/>
              <a:ahLst/>
              <a:cxnLst/>
              <a:rect l="l" t="t" r="r" b="b"/>
              <a:pathLst>
                <a:path w="2323618" h="406400">
                  <a:moveTo>
                    <a:pt x="2120418" y="0"/>
                  </a:moveTo>
                  <a:cubicBezTo>
                    <a:pt x="2232642" y="0"/>
                    <a:pt x="2323618" y="90976"/>
                    <a:pt x="2323618" y="203200"/>
                  </a:cubicBezTo>
                  <a:cubicBezTo>
                    <a:pt x="2323618" y="315424"/>
                    <a:pt x="2232642" y="406400"/>
                    <a:pt x="212041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2323618" cy="473075"/>
            </a:xfrm>
            <a:prstGeom prst="rect">
              <a:avLst/>
            </a:prstGeom>
          </p:spPr>
          <p:txBody>
            <a:bodyPr lIns="44669" tIns="44669" rIns="44669" bIns="44669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99674" y="1320542"/>
            <a:ext cx="1212710" cy="1193451"/>
            <a:chOff x="0" y="0"/>
            <a:chExt cx="831334" cy="81813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31334" cy="818131"/>
            </a:xfrm>
            <a:custGeom>
              <a:avLst/>
              <a:gdLst/>
              <a:ahLst/>
              <a:cxnLst/>
              <a:rect l="l" t="t" r="r" b="b"/>
              <a:pathLst>
                <a:path w="831334" h="818131">
                  <a:moveTo>
                    <a:pt x="415667" y="0"/>
                  </a:moveTo>
                  <a:lnTo>
                    <a:pt x="552943" y="82914"/>
                  </a:lnTo>
                  <a:lnTo>
                    <a:pt x="709588" y="119812"/>
                  </a:lnTo>
                  <a:lnTo>
                    <a:pt x="747082" y="273969"/>
                  </a:lnTo>
                  <a:lnTo>
                    <a:pt x="831334" y="409065"/>
                  </a:lnTo>
                  <a:lnTo>
                    <a:pt x="747082" y="544162"/>
                  </a:lnTo>
                  <a:lnTo>
                    <a:pt x="709588" y="698318"/>
                  </a:lnTo>
                  <a:lnTo>
                    <a:pt x="552943" y="735217"/>
                  </a:lnTo>
                  <a:lnTo>
                    <a:pt x="415667" y="818131"/>
                  </a:lnTo>
                  <a:lnTo>
                    <a:pt x="278390" y="735217"/>
                  </a:lnTo>
                  <a:lnTo>
                    <a:pt x="121746" y="698318"/>
                  </a:lnTo>
                  <a:lnTo>
                    <a:pt x="84252" y="544162"/>
                  </a:lnTo>
                  <a:lnTo>
                    <a:pt x="0" y="409065"/>
                  </a:lnTo>
                  <a:lnTo>
                    <a:pt x="84252" y="273969"/>
                  </a:lnTo>
                  <a:lnTo>
                    <a:pt x="121746" y="119812"/>
                  </a:lnTo>
                  <a:lnTo>
                    <a:pt x="278390" y="82914"/>
                  </a:lnTo>
                  <a:lnTo>
                    <a:pt x="415667" y="0"/>
                  </a:lnTo>
                  <a:close/>
                </a:path>
              </a:pathLst>
            </a:custGeom>
            <a:solidFill>
              <a:srgbClr val="000000">
                <a:alpha val="4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42885" y="73941"/>
              <a:ext cx="545563" cy="603573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99674" y="1320542"/>
            <a:ext cx="1166772" cy="1156637"/>
            <a:chOff x="0" y="0"/>
            <a:chExt cx="812800" cy="8057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05740"/>
            </a:xfrm>
            <a:custGeom>
              <a:avLst/>
              <a:gdLst/>
              <a:ahLst/>
              <a:cxnLst/>
              <a:rect l="l" t="t" r="r" b="b"/>
              <a:pathLst>
                <a:path w="812800" h="805740">
                  <a:moveTo>
                    <a:pt x="406400" y="0"/>
                  </a:moveTo>
                  <a:lnTo>
                    <a:pt x="540616" y="81658"/>
                  </a:lnTo>
                  <a:lnTo>
                    <a:pt x="693768" y="117998"/>
                  </a:lnTo>
                  <a:lnTo>
                    <a:pt x="730427" y="269820"/>
                  </a:lnTo>
                  <a:lnTo>
                    <a:pt x="812800" y="402870"/>
                  </a:lnTo>
                  <a:lnTo>
                    <a:pt x="730427" y="535920"/>
                  </a:lnTo>
                  <a:lnTo>
                    <a:pt x="693768" y="687742"/>
                  </a:lnTo>
                  <a:lnTo>
                    <a:pt x="540616" y="724082"/>
                  </a:lnTo>
                  <a:lnTo>
                    <a:pt x="406400" y="805740"/>
                  </a:lnTo>
                  <a:lnTo>
                    <a:pt x="272184" y="724082"/>
                  </a:lnTo>
                  <a:lnTo>
                    <a:pt x="119032" y="687742"/>
                  </a:lnTo>
                  <a:lnTo>
                    <a:pt x="82374" y="535920"/>
                  </a:lnTo>
                  <a:lnTo>
                    <a:pt x="0" y="402870"/>
                  </a:lnTo>
                  <a:lnTo>
                    <a:pt x="82374" y="269820"/>
                  </a:lnTo>
                  <a:lnTo>
                    <a:pt x="119032" y="117998"/>
                  </a:lnTo>
                  <a:lnTo>
                    <a:pt x="272184" y="81658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8AD49">
                    <a:alpha val="100000"/>
                  </a:srgbClr>
                </a:gs>
                <a:gs pos="50000">
                  <a:srgbClr val="298C37">
                    <a:alpha val="100000"/>
                  </a:srgbClr>
                </a:gs>
                <a:gs pos="100000">
                  <a:srgbClr val="04744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39700" y="71812"/>
              <a:ext cx="533400" cy="595442"/>
            </a:xfrm>
            <a:prstGeom prst="rect">
              <a:avLst/>
            </a:prstGeom>
          </p:spPr>
          <p:txBody>
            <a:bodyPr lIns="33650" tIns="33650" rIns="33650" bIns="33650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649201">
            <a:off x="678381" y="526960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 rot="-1202499">
            <a:off x="1522924" y="1538725"/>
            <a:ext cx="720272" cy="720272"/>
            <a:chOff x="0" y="0"/>
            <a:chExt cx="596900" cy="5969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596900" h="596900">
                  <a:moveTo>
                    <a:pt x="297180" y="297180"/>
                  </a:moveTo>
                  <a:cubicBezTo>
                    <a:pt x="287020" y="464820"/>
                    <a:pt x="158750" y="593090"/>
                    <a:pt x="0" y="596900"/>
                  </a:cubicBezTo>
                  <a:cubicBezTo>
                    <a:pt x="2540" y="436880"/>
                    <a:pt x="130810" y="307340"/>
                    <a:pt x="297180" y="297180"/>
                  </a:cubicBezTo>
                  <a:close/>
                  <a:cubicBezTo>
                    <a:pt x="464820" y="307340"/>
                    <a:pt x="593090" y="436880"/>
                    <a:pt x="596900" y="596900"/>
                  </a:cubicBezTo>
                  <a:cubicBezTo>
                    <a:pt x="436880" y="593090"/>
                    <a:pt x="307340" y="464820"/>
                    <a:pt x="297180" y="297180"/>
                  </a:cubicBezTo>
                  <a:close/>
                  <a:moveTo>
                    <a:pt x="0" y="0"/>
                  </a:moveTo>
                  <a:cubicBezTo>
                    <a:pt x="158750" y="2540"/>
                    <a:pt x="287020" y="130810"/>
                    <a:pt x="297180" y="297180"/>
                  </a:cubicBezTo>
                  <a:cubicBezTo>
                    <a:pt x="130810" y="287020"/>
                    <a:pt x="2540" y="158750"/>
                    <a:pt x="0" y="0"/>
                  </a:cubicBezTo>
                  <a:close/>
                  <a:moveTo>
                    <a:pt x="596900" y="0"/>
                  </a:moveTo>
                  <a:cubicBezTo>
                    <a:pt x="593090" y="158750"/>
                    <a:pt x="464820" y="287020"/>
                    <a:pt x="297180" y="297180"/>
                  </a:cubicBezTo>
                  <a:cubicBezTo>
                    <a:pt x="307340" y="130810"/>
                    <a:pt x="436880" y="2540"/>
                    <a:pt x="5969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EDA04">
                    <a:alpha val="100000"/>
                  </a:srgbClr>
                </a:gs>
                <a:gs pos="100000">
                  <a:srgbClr val="FAA60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7000" y="60325"/>
              <a:ext cx="342900" cy="409575"/>
            </a:xfrm>
            <a:prstGeom prst="rect">
              <a:avLst/>
            </a:prstGeom>
          </p:spPr>
          <p:txBody>
            <a:bodyPr lIns="39597" tIns="39597" rIns="39597" bIns="39597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21313" y="3548012"/>
            <a:ext cx="4931793" cy="4842626"/>
            <a:chOff x="0" y="0"/>
            <a:chExt cx="6575724" cy="6456835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6575724" cy="6456835"/>
              <a:chOff x="0" y="0"/>
              <a:chExt cx="1684825" cy="165436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684825" cy="1654364"/>
              </a:xfrm>
              <a:custGeom>
                <a:avLst/>
                <a:gdLst/>
                <a:ahLst/>
                <a:cxnLst/>
                <a:rect l="l" t="t" r="r" b="b"/>
                <a:pathLst>
                  <a:path w="1684825" h="1654364">
                    <a:moveTo>
                      <a:pt x="72105" y="0"/>
                    </a:moveTo>
                    <a:lnTo>
                      <a:pt x="1612721" y="0"/>
                    </a:lnTo>
                    <a:cubicBezTo>
                      <a:pt x="1631844" y="0"/>
                      <a:pt x="1650184" y="7597"/>
                      <a:pt x="1663706" y="21119"/>
                    </a:cubicBezTo>
                    <a:cubicBezTo>
                      <a:pt x="1677229" y="34641"/>
                      <a:pt x="1684825" y="52981"/>
                      <a:pt x="1684825" y="72105"/>
                    </a:cubicBezTo>
                    <a:lnTo>
                      <a:pt x="1684825" y="1582259"/>
                    </a:lnTo>
                    <a:cubicBezTo>
                      <a:pt x="1684825" y="1601382"/>
                      <a:pt x="1677229" y="1619723"/>
                      <a:pt x="1663706" y="1633245"/>
                    </a:cubicBezTo>
                    <a:cubicBezTo>
                      <a:pt x="1650184" y="1646767"/>
                      <a:pt x="1631844" y="1654364"/>
                      <a:pt x="1612721" y="1654364"/>
                    </a:cubicBezTo>
                    <a:lnTo>
                      <a:pt x="72105" y="1654364"/>
                    </a:lnTo>
                    <a:cubicBezTo>
                      <a:pt x="52981" y="1654364"/>
                      <a:pt x="34641" y="1646767"/>
                      <a:pt x="21119" y="1633245"/>
                    </a:cubicBezTo>
                    <a:cubicBezTo>
                      <a:pt x="7597" y="1619723"/>
                      <a:pt x="0" y="1601382"/>
                      <a:pt x="0" y="1582259"/>
                    </a:cubicBezTo>
                    <a:lnTo>
                      <a:pt x="0" y="72105"/>
                    </a:lnTo>
                    <a:cubicBezTo>
                      <a:pt x="0" y="52981"/>
                      <a:pt x="7597" y="34641"/>
                      <a:pt x="21119" y="21119"/>
                    </a:cubicBezTo>
                    <a:cubicBezTo>
                      <a:pt x="34641" y="7597"/>
                      <a:pt x="52981" y="0"/>
                      <a:pt x="72105" y="0"/>
                    </a:cubicBezTo>
                    <a:close/>
                  </a:path>
                </a:pathLst>
              </a:custGeom>
              <a:solidFill>
                <a:srgbClr val="000000">
                  <a:alpha val="19608"/>
                </a:srgbClr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66675"/>
                <a:ext cx="1684825" cy="1721039"/>
              </a:xfrm>
              <a:prstGeom prst="rect">
                <a:avLst/>
              </a:prstGeom>
            </p:spPr>
            <p:txBody>
              <a:bodyPr lIns="48382" tIns="48382" rIns="48382" bIns="48382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0" y="0"/>
              <a:ext cx="6514517" cy="6238709"/>
              <a:chOff x="0" y="0"/>
              <a:chExt cx="1669143" cy="159847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669143" cy="1598476"/>
              </a:xfrm>
              <a:custGeom>
                <a:avLst/>
                <a:gdLst/>
                <a:ahLst/>
                <a:cxnLst/>
                <a:rect l="l" t="t" r="r" b="b"/>
                <a:pathLst>
                  <a:path w="1669143" h="1598476">
                    <a:moveTo>
                      <a:pt x="72782" y="0"/>
                    </a:moveTo>
                    <a:lnTo>
                      <a:pt x="1596361" y="0"/>
                    </a:lnTo>
                    <a:cubicBezTo>
                      <a:pt x="1636557" y="0"/>
                      <a:pt x="1669143" y="32586"/>
                      <a:pt x="1669143" y="72782"/>
                    </a:cubicBezTo>
                    <a:lnTo>
                      <a:pt x="1669143" y="1525694"/>
                    </a:lnTo>
                    <a:cubicBezTo>
                      <a:pt x="1669143" y="1544997"/>
                      <a:pt x="1661475" y="1563509"/>
                      <a:pt x="1647826" y="1577158"/>
                    </a:cubicBezTo>
                    <a:cubicBezTo>
                      <a:pt x="1634176" y="1590808"/>
                      <a:pt x="1615664" y="1598476"/>
                      <a:pt x="1596361" y="1598476"/>
                    </a:cubicBezTo>
                    <a:lnTo>
                      <a:pt x="72782" y="1598476"/>
                    </a:lnTo>
                    <a:cubicBezTo>
                      <a:pt x="32586" y="1598476"/>
                      <a:pt x="0" y="1565890"/>
                      <a:pt x="0" y="1525694"/>
                    </a:cubicBezTo>
                    <a:lnTo>
                      <a:pt x="0" y="72782"/>
                    </a:lnTo>
                    <a:cubicBezTo>
                      <a:pt x="0" y="32586"/>
                      <a:pt x="32586" y="0"/>
                      <a:pt x="72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675" cap="rnd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66675"/>
                <a:ext cx="1669143" cy="1665151"/>
              </a:xfrm>
              <a:prstGeom prst="rect">
                <a:avLst/>
              </a:prstGeom>
            </p:spPr>
            <p:txBody>
              <a:bodyPr lIns="48382" tIns="48382" rIns="48382" bIns="48382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689841" y="1741601"/>
            <a:ext cx="317135" cy="317135"/>
            <a:chOff x="0" y="0"/>
            <a:chExt cx="736600" cy="7366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90026" y="638"/>
                  </a:moveTo>
                  <a:lnTo>
                    <a:pt x="422581" y="119244"/>
                  </a:lnTo>
                  <a:cubicBezTo>
                    <a:pt x="430418" y="120959"/>
                    <a:pt x="438172" y="123037"/>
                    <a:pt x="445812" y="125477"/>
                  </a:cubicBezTo>
                  <a:lnTo>
                    <a:pt x="533311" y="39039"/>
                  </a:lnTo>
                  <a:cubicBezTo>
                    <a:pt x="546273" y="45537"/>
                    <a:pt x="558838" y="52788"/>
                    <a:pt x="570944" y="60764"/>
                  </a:cubicBezTo>
                  <a:lnTo>
                    <a:pt x="539835" y="179761"/>
                  </a:lnTo>
                  <a:cubicBezTo>
                    <a:pt x="545769" y="185157"/>
                    <a:pt x="551444" y="190831"/>
                    <a:pt x="556842" y="196759"/>
                  </a:cubicBezTo>
                  <a:lnTo>
                    <a:pt x="675838" y="165649"/>
                  </a:lnTo>
                  <a:cubicBezTo>
                    <a:pt x="683815" y="177767"/>
                    <a:pt x="691071" y="190330"/>
                    <a:pt x="697565" y="203284"/>
                  </a:cubicBezTo>
                  <a:lnTo>
                    <a:pt x="611125" y="290780"/>
                  </a:lnTo>
                  <a:cubicBezTo>
                    <a:pt x="613565" y="298422"/>
                    <a:pt x="615641" y="306175"/>
                    <a:pt x="617350" y="314011"/>
                  </a:cubicBezTo>
                  <a:lnTo>
                    <a:pt x="735959" y="346570"/>
                  </a:lnTo>
                  <a:cubicBezTo>
                    <a:pt x="736813" y="361044"/>
                    <a:pt x="736813" y="375559"/>
                    <a:pt x="735959" y="390020"/>
                  </a:cubicBezTo>
                  <a:lnTo>
                    <a:pt x="617350" y="422579"/>
                  </a:lnTo>
                  <a:cubicBezTo>
                    <a:pt x="615641" y="430414"/>
                    <a:pt x="613565" y="438167"/>
                    <a:pt x="611125" y="445808"/>
                  </a:cubicBezTo>
                  <a:lnTo>
                    <a:pt x="697565" y="533306"/>
                  </a:lnTo>
                  <a:cubicBezTo>
                    <a:pt x="691071" y="546274"/>
                    <a:pt x="683815" y="558837"/>
                    <a:pt x="675838" y="570940"/>
                  </a:cubicBezTo>
                  <a:lnTo>
                    <a:pt x="556842" y="539831"/>
                  </a:lnTo>
                  <a:cubicBezTo>
                    <a:pt x="551444" y="545772"/>
                    <a:pt x="545769" y="551447"/>
                    <a:pt x="539835" y="556843"/>
                  </a:cubicBezTo>
                  <a:lnTo>
                    <a:pt x="570944" y="675839"/>
                  </a:lnTo>
                  <a:cubicBezTo>
                    <a:pt x="558838" y="683816"/>
                    <a:pt x="546273" y="691067"/>
                    <a:pt x="533311" y="697564"/>
                  </a:cubicBezTo>
                  <a:lnTo>
                    <a:pt x="445812" y="611127"/>
                  </a:lnTo>
                  <a:cubicBezTo>
                    <a:pt x="438172" y="613566"/>
                    <a:pt x="430418" y="615644"/>
                    <a:pt x="422581" y="617346"/>
                  </a:cubicBezTo>
                  <a:lnTo>
                    <a:pt x="390026" y="735951"/>
                  </a:lnTo>
                  <a:cubicBezTo>
                    <a:pt x="375553" y="736816"/>
                    <a:pt x="361043" y="736816"/>
                    <a:pt x="346570" y="735951"/>
                  </a:cubicBezTo>
                  <a:lnTo>
                    <a:pt x="314013" y="617346"/>
                  </a:lnTo>
                  <a:cubicBezTo>
                    <a:pt x="306175" y="615644"/>
                    <a:pt x="298423" y="613566"/>
                    <a:pt x="290783" y="611127"/>
                  </a:cubicBezTo>
                  <a:lnTo>
                    <a:pt x="203286" y="697564"/>
                  </a:lnTo>
                  <a:cubicBezTo>
                    <a:pt x="190318" y="691067"/>
                    <a:pt x="177754" y="683816"/>
                    <a:pt x="165651" y="675839"/>
                  </a:cubicBezTo>
                  <a:lnTo>
                    <a:pt x="196760" y="556843"/>
                  </a:lnTo>
                  <a:cubicBezTo>
                    <a:pt x="190820" y="551447"/>
                    <a:pt x="185158" y="545772"/>
                    <a:pt x="179748" y="539831"/>
                  </a:cubicBezTo>
                  <a:lnTo>
                    <a:pt x="60764" y="570940"/>
                  </a:lnTo>
                  <a:cubicBezTo>
                    <a:pt x="52774" y="558837"/>
                    <a:pt x="45524" y="546274"/>
                    <a:pt x="39026" y="533306"/>
                  </a:cubicBezTo>
                  <a:lnTo>
                    <a:pt x="125465" y="445808"/>
                  </a:lnTo>
                  <a:cubicBezTo>
                    <a:pt x="123024" y="438167"/>
                    <a:pt x="120947" y="430414"/>
                    <a:pt x="119246" y="422579"/>
                  </a:cubicBezTo>
                  <a:lnTo>
                    <a:pt x="638" y="390020"/>
                  </a:lnTo>
                  <a:cubicBezTo>
                    <a:pt x="-213" y="375559"/>
                    <a:pt x="-213" y="361044"/>
                    <a:pt x="638" y="346570"/>
                  </a:cubicBezTo>
                  <a:lnTo>
                    <a:pt x="119246" y="314011"/>
                  </a:lnTo>
                  <a:cubicBezTo>
                    <a:pt x="120947" y="306175"/>
                    <a:pt x="123024" y="298422"/>
                    <a:pt x="125465" y="290780"/>
                  </a:cubicBezTo>
                  <a:lnTo>
                    <a:pt x="39026" y="203284"/>
                  </a:lnTo>
                  <a:cubicBezTo>
                    <a:pt x="45524" y="190330"/>
                    <a:pt x="52774" y="177767"/>
                    <a:pt x="60764" y="165649"/>
                  </a:cubicBezTo>
                  <a:lnTo>
                    <a:pt x="179748" y="196759"/>
                  </a:lnTo>
                  <a:cubicBezTo>
                    <a:pt x="185158" y="190831"/>
                    <a:pt x="190820" y="185157"/>
                    <a:pt x="196760" y="179761"/>
                  </a:cubicBezTo>
                  <a:lnTo>
                    <a:pt x="165651" y="60764"/>
                  </a:lnTo>
                  <a:cubicBezTo>
                    <a:pt x="177754" y="52788"/>
                    <a:pt x="190318" y="45537"/>
                    <a:pt x="203286" y="39039"/>
                  </a:cubicBezTo>
                  <a:lnTo>
                    <a:pt x="290783" y="125477"/>
                  </a:lnTo>
                  <a:cubicBezTo>
                    <a:pt x="298423" y="123037"/>
                    <a:pt x="306175" y="120959"/>
                    <a:pt x="314013" y="119244"/>
                  </a:cubicBezTo>
                  <a:lnTo>
                    <a:pt x="346570" y="638"/>
                  </a:lnTo>
                  <a:cubicBezTo>
                    <a:pt x="361043" y="-213"/>
                    <a:pt x="375553" y="-213"/>
                    <a:pt x="390026" y="638"/>
                  </a:cubicBezTo>
                  <a:close/>
                  <a:moveTo>
                    <a:pt x="368297" y="258167"/>
                  </a:moveTo>
                  <a:cubicBezTo>
                    <a:pt x="307513" y="258167"/>
                    <a:pt x="258164" y="307514"/>
                    <a:pt x="258164" y="368295"/>
                  </a:cubicBezTo>
                  <a:cubicBezTo>
                    <a:pt x="258164" y="429090"/>
                    <a:pt x="307513" y="478437"/>
                    <a:pt x="368297" y="478437"/>
                  </a:cubicBezTo>
                  <a:cubicBezTo>
                    <a:pt x="429081" y="478437"/>
                    <a:pt x="478431" y="429090"/>
                    <a:pt x="478431" y="368295"/>
                  </a:cubicBezTo>
                  <a:cubicBezTo>
                    <a:pt x="478431" y="307514"/>
                    <a:pt x="429081" y="258167"/>
                    <a:pt x="368297" y="258167"/>
                  </a:cubicBezTo>
                  <a:close/>
                </a:path>
              </a:pathLst>
            </a:custGeom>
            <a:gradFill rotWithShape="1">
              <a:gsLst>
                <a:gs pos="0">
                  <a:srgbClr val="FAA602">
                    <a:alpha val="100000"/>
                  </a:srgbClr>
                </a:gs>
                <a:gs pos="25000">
                  <a:srgbClr val="FEDA04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7500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90500" y="123825"/>
              <a:ext cx="355600" cy="422275"/>
            </a:xfrm>
            <a:prstGeom prst="rect">
              <a:avLst/>
            </a:prstGeom>
          </p:spPr>
          <p:txBody>
            <a:bodyPr lIns="39686" tIns="39686" rIns="39686" bIns="39686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588388" y="3548012"/>
            <a:ext cx="4931793" cy="4842626"/>
            <a:chOff x="0" y="0"/>
            <a:chExt cx="6575724" cy="6456835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6575724" cy="6456835"/>
              <a:chOff x="0" y="0"/>
              <a:chExt cx="1684825" cy="165436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684825" cy="1654364"/>
              </a:xfrm>
              <a:custGeom>
                <a:avLst/>
                <a:gdLst/>
                <a:ahLst/>
                <a:cxnLst/>
                <a:rect l="l" t="t" r="r" b="b"/>
                <a:pathLst>
                  <a:path w="1684825" h="1654364">
                    <a:moveTo>
                      <a:pt x="72105" y="0"/>
                    </a:moveTo>
                    <a:lnTo>
                      <a:pt x="1612721" y="0"/>
                    </a:lnTo>
                    <a:cubicBezTo>
                      <a:pt x="1631844" y="0"/>
                      <a:pt x="1650184" y="7597"/>
                      <a:pt x="1663706" y="21119"/>
                    </a:cubicBezTo>
                    <a:cubicBezTo>
                      <a:pt x="1677229" y="34641"/>
                      <a:pt x="1684825" y="52981"/>
                      <a:pt x="1684825" y="72105"/>
                    </a:cubicBezTo>
                    <a:lnTo>
                      <a:pt x="1684825" y="1582259"/>
                    </a:lnTo>
                    <a:cubicBezTo>
                      <a:pt x="1684825" y="1601382"/>
                      <a:pt x="1677229" y="1619723"/>
                      <a:pt x="1663706" y="1633245"/>
                    </a:cubicBezTo>
                    <a:cubicBezTo>
                      <a:pt x="1650184" y="1646767"/>
                      <a:pt x="1631844" y="1654364"/>
                      <a:pt x="1612721" y="1654364"/>
                    </a:cubicBezTo>
                    <a:lnTo>
                      <a:pt x="72105" y="1654364"/>
                    </a:lnTo>
                    <a:cubicBezTo>
                      <a:pt x="52981" y="1654364"/>
                      <a:pt x="34641" y="1646767"/>
                      <a:pt x="21119" y="1633245"/>
                    </a:cubicBezTo>
                    <a:cubicBezTo>
                      <a:pt x="7597" y="1619723"/>
                      <a:pt x="0" y="1601382"/>
                      <a:pt x="0" y="1582259"/>
                    </a:cubicBezTo>
                    <a:lnTo>
                      <a:pt x="0" y="72105"/>
                    </a:lnTo>
                    <a:cubicBezTo>
                      <a:pt x="0" y="52981"/>
                      <a:pt x="7597" y="34641"/>
                      <a:pt x="21119" y="21119"/>
                    </a:cubicBezTo>
                    <a:cubicBezTo>
                      <a:pt x="34641" y="7597"/>
                      <a:pt x="52981" y="0"/>
                      <a:pt x="72105" y="0"/>
                    </a:cubicBezTo>
                    <a:close/>
                  </a:path>
                </a:pathLst>
              </a:custGeom>
              <a:solidFill>
                <a:srgbClr val="000000">
                  <a:alpha val="19608"/>
                </a:srgbClr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66675"/>
                <a:ext cx="1684825" cy="1721039"/>
              </a:xfrm>
              <a:prstGeom prst="rect">
                <a:avLst/>
              </a:prstGeom>
            </p:spPr>
            <p:txBody>
              <a:bodyPr lIns="48382" tIns="48382" rIns="48382" bIns="48382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0"/>
              <a:ext cx="6514517" cy="6238709"/>
              <a:chOff x="0" y="0"/>
              <a:chExt cx="1669143" cy="159847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669143" cy="1598476"/>
              </a:xfrm>
              <a:custGeom>
                <a:avLst/>
                <a:gdLst/>
                <a:ahLst/>
                <a:cxnLst/>
                <a:rect l="l" t="t" r="r" b="b"/>
                <a:pathLst>
                  <a:path w="1669143" h="1598476">
                    <a:moveTo>
                      <a:pt x="72782" y="0"/>
                    </a:moveTo>
                    <a:lnTo>
                      <a:pt x="1596361" y="0"/>
                    </a:lnTo>
                    <a:cubicBezTo>
                      <a:pt x="1636557" y="0"/>
                      <a:pt x="1669143" y="32586"/>
                      <a:pt x="1669143" y="72782"/>
                    </a:cubicBezTo>
                    <a:lnTo>
                      <a:pt x="1669143" y="1525694"/>
                    </a:lnTo>
                    <a:cubicBezTo>
                      <a:pt x="1669143" y="1544997"/>
                      <a:pt x="1661475" y="1563509"/>
                      <a:pt x="1647826" y="1577158"/>
                    </a:cubicBezTo>
                    <a:cubicBezTo>
                      <a:pt x="1634176" y="1590808"/>
                      <a:pt x="1615664" y="1598476"/>
                      <a:pt x="1596361" y="1598476"/>
                    </a:cubicBezTo>
                    <a:lnTo>
                      <a:pt x="72782" y="1598476"/>
                    </a:lnTo>
                    <a:cubicBezTo>
                      <a:pt x="32586" y="1598476"/>
                      <a:pt x="0" y="1565890"/>
                      <a:pt x="0" y="1525694"/>
                    </a:cubicBezTo>
                    <a:lnTo>
                      <a:pt x="0" y="72782"/>
                    </a:lnTo>
                    <a:cubicBezTo>
                      <a:pt x="0" y="32586"/>
                      <a:pt x="32586" y="0"/>
                      <a:pt x="72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675" cap="rnd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66675"/>
                <a:ext cx="1669143" cy="1665151"/>
              </a:xfrm>
              <a:prstGeom prst="rect">
                <a:avLst/>
              </a:prstGeom>
            </p:spPr>
            <p:txBody>
              <a:bodyPr lIns="48382" tIns="48382" rIns="48382" bIns="48382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1758306" y="3548012"/>
            <a:ext cx="4931793" cy="4842626"/>
            <a:chOff x="0" y="0"/>
            <a:chExt cx="6575724" cy="6456835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6575724" cy="6456835"/>
              <a:chOff x="0" y="0"/>
              <a:chExt cx="1684825" cy="165436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684825" cy="1654364"/>
              </a:xfrm>
              <a:custGeom>
                <a:avLst/>
                <a:gdLst/>
                <a:ahLst/>
                <a:cxnLst/>
                <a:rect l="l" t="t" r="r" b="b"/>
                <a:pathLst>
                  <a:path w="1684825" h="1654364">
                    <a:moveTo>
                      <a:pt x="72105" y="0"/>
                    </a:moveTo>
                    <a:lnTo>
                      <a:pt x="1612721" y="0"/>
                    </a:lnTo>
                    <a:cubicBezTo>
                      <a:pt x="1631844" y="0"/>
                      <a:pt x="1650184" y="7597"/>
                      <a:pt x="1663706" y="21119"/>
                    </a:cubicBezTo>
                    <a:cubicBezTo>
                      <a:pt x="1677229" y="34641"/>
                      <a:pt x="1684825" y="52981"/>
                      <a:pt x="1684825" y="72105"/>
                    </a:cubicBezTo>
                    <a:lnTo>
                      <a:pt x="1684825" y="1582259"/>
                    </a:lnTo>
                    <a:cubicBezTo>
                      <a:pt x="1684825" y="1601382"/>
                      <a:pt x="1677229" y="1619723"/>
                      <a:pt x="1663706" y="1633245"/>
                    </a:cubicBezTo>
                    <a:cubicBezTo>
                      <a:pt x="1650184" y="1646767"/>
                      <a:pt x="1631844" y="1654364"/>
                      <a:pt x="1612721" y="1654364"/>
                    </a:cubicBezTo>
                    <a:lnTo>
                      <a:pt x="72105" y="1654364"/>
                    </a:lnTo>
                    <a:cubicBezTo>
                      <a:pt x="52981" y="1654364"/>
                      <a:pt x="34641" y="1646767"/>
                      <a:pt x="21119" y="1633245"/>
                    </a:cubicBezTo>
                    <a:cubicBezTo>
                      <a:pt x="7597" y="1619723"/>
                      <a:pt x="0" y="1601382"/>
                      <a:pt x="0" y="1582259"/>
                    </a:cubicBezTo>
                    <a:lnTo>
                      <a:pt x="0" y="72105"/>
                    </a:lnTo>
                    <a:cubicBezTo>
                      <a:pt x="0" y="52981"/>
                      <a:pt x="7597" y="34641"/>
                      <a:pt x="21119" y="21119"/>
                    </a:cubicBezTo>
                    <a:cubicBezTo>
                      <a:pt x="34641" y="7597"/>
                      <a:pt x="52981" y="0"/>
                      <a:pt x="72105" y="0"/>
                    </a:cubicBezTo>
                    <a:close/>
                  </a:path>
                </a:pathLst>
              </a:custGeom>
              <a:solidFill>
                <a:srgbClr val="000000">
                  <a:alpha val="19608"/>
                </a:srgbClr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66675"/>
                <a:ext cx="1684825" cy="1721039"/>
              </a:xfrm>
              <a:prstGeom prst="rect">
                <a:avLst/>
              </a:prstGeom>
            </p:spPr>
            <p:txBody>
              <a:bodyPr lIns="48382" tIns="48382" rIns="48382" bIns="48382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0" y="0"/>
              <a:ext cx="6514517" cy="6238709"/>
              <a:chOff x="0" y="0"/>
              <a:chExt cx="1669143" cy="1598476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669143" cy="1598476"/>
              </a:xfrm>
              <a:custGeom>
                <a:avLst/>
                <a:gdLst/>
                <a:ahLst/>
                <a:cxnLst/>
                <a:rect l="l" t="t" r="r" b="b"/>
                <a:pathLst>
                  <a:path w="1669143" h="1598476">
                    <a:moveTo>
                      <a:pt x="72782" y="0"/>
                    </a:moveTo>
                    <a:lnTo>
                      <a:pt x="1596361" y="0"/>
                    </a:lnTo>
                    <a:cubicBezTo>
                      <a:pt x="1636557" y="0"/>
                      <a:pt x="1669143" y="32586"/>
                      <a:pt x="1669143" y="72782"/>
                    </a:cubicBezTo>
                    <a:lnTo>
                      <a:pt x="1669143" y="1525694"/>
                    </a:lnTo>
                    <a:cubicBezTo>
                      <a:pt x="1669143" y="1544997"/>
                      <a:pt x="1661475" y="1563509"/>
                      <a:pt x="1647826" y="1577158"/>
                    </a:cubicBezTo>
                    <a:cubicBezTo>
                      <a:pt x="1634176" y="1590808"/>
                      <a:pt x="1615664" y="1598476"/>
                      <a:pt x="1596361" y="1598476"/>
                    </a:cubicBezTo>
                    <a:lnTo>
                      <a:pt x="72782" y="1598476"/>
                    </a:lnTo>
                    <a:cubicBezTo>
                      <a:pt x="32586" y="1598476"/>
                      <a:pt x="0" y="1565890"/>
                      <a:pt x="0" y="1525694"/>
                    </a:cubicBezTo>
                    <a:lnTo>
                      <a:pt x="0" y="72782"/>
                    </a:lnTo>
                    <a:cubicBezTo>
                      <a:pt x="0" y="32586"/>
                      <a:pt x="32586" y="0"/>
                      <a:pt x="72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675" cap="rnd">
                <a:gradFill>
                  <a:gsLst>
                    <a:gs pos="0">
                      <a:srgbClr val="38AD49">
                        <a:alpha val="100000"/>
                      </a:srgbClr>
                    </a:gs>
                    <a:gs pos="50000">
                      <a:srgbClr val="298C37">
                        <a:alpha val="100000"/>
                      </a:srgbClr>
                    </a:gs>
                    <a:gs pos="100000">
                      <a:srgbClr val="047440">
                        <a:alpha val="100000"/>
                      </a:srgbClr>
                    </a:gs>
                  </a:gsLst>
                  <a:lin ang="5400000"/>
                </a:gra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66675"/>
                <a:ext cx="1669143" cy="1665151"/>
              </a:xfrm>
              <a:prstGeom prst="rect">
                <a:avLst/>
              </a:prstGeom>
            </p:spPr>
            <p:txBody>
              <a:bodyPr lIns="48382" tIns="48382" rIns="48382" bIns="48382" rtlCol="0" anchor="ctr"/>
              <a:lstStyle/>
              <a:p>
                <a:pPr algn="ctr">
                  <a:lnSpc>
                    <a:spcPts val="3004"/>
                  </a:lnSpc>
                </a:pPr>
                <a:endParaRPr/>
              </a:p>
            </p:txBody>
          </p:sp>
        </p:grpSp>
      </p:grpSp>
      <p:sp>
        <p:nvSpPr>
          <p:cNvPr id="49" name="Freeform 49"/>
          <p:cNvSpPr/>
          <p:nvPr/>
        </p:nvSpPr>
        <p:spPr>
          <a:xfrm>
            <a:off x="3529686" y="4328680"/>
            <a:ext cx="715046" cy="814820"/>
          </a:xfrm>
          <a:custGeom>
            <a:avLst/>
            <a:gdLst/>
            <a:ahLst/>
            <a:cxnLst/>
            <a:rect l="l" t="t" r="r" b="b"/>
            <a:pathLst>
              <a:path w="715046" h="814820">
                <a:moveTo>
                  <a:pt x="0" y="0"/>
                </a:moveTo>
                <a:lnTo>
                  <a:pt x="715046" y="0"/>
                </a:lnTo>
                <a:lnTo>
                  <a:pt x="715046" y="814820"/>
                </a:lnTo>
                <a:lnTo>
                  <a:pt x="0" y="8148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Freeform 50"/>
          <p:cNvSpPr/>
          <p:nvPr/>
        </p:nvSpPr>
        <p:spPr>
          <a:xfrm>
            <a:off x="8579941" y="4328680"/>
            <a:ext cx="792490" cy="809000"/>
          </a:xfrm>
          <a:custGeom>
            <a:avLst/>
            <a:gdLst/>
            <a:ahLst/>
            <a:cxnLst/>
            <a:rect l="l" t="t" r="r" b="b"/>
            <a:pathLst>
              <a:path w="792490" h="809000">
                <a:moveTo>
                  <a:pt x="0" y="0"/>
                </a:moveTo>
                <a:lnTo>
                  <a:pt x="792490" y="0"/>
                </a:lnTo>
                <a:lnTo>
                  <a:pt x="792490" y="809000"/>
                </a:lnTo>
                <a:lnTo>
                  <a:pt x="0" y="809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/>
          <p:nvPr/>
        </p:nvSpPr>
        <p:spPr>
          <a:xfrm>
            <a:off x="13789268" y="4368526"/>
            <a:ext cx="869869" cy="774974"/>
          </a:xfrm>
          <a:custGeom>
            <a:avLst/>
            <a:gdLst/>
            <a:ahLst/>
            <a:cxnLst/>
            <a:rect l="l" t="t" r="r" b="b"/>
            <a:pathLst>
              <a:path w="869869" h="774974">
                <a:moveTo>
                  <a:pt x="0" y="0"/>
                </a:moveTo>
                <a:lnTo>
                  <a:pt x="869869" y="0"/>
                </a:lnTo>
                <a:lnTo>
                  <a:pt x="869869" y="774974"/>
                </a:lnTo>
                <a:lnTo>
                  <a:pt x="0" y="7749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2" name="Group 52"/>
          <p:cNvGrpSpPr/>
          <p:nvPr/>
        </p:nvGrpSpPr>
        <p:grpSpPr>
          <a:xfrm>
            <a:off x="12500983" y="1437113"/>
            <a:ext cx="1462432" cy="1462432"/>
            <a:chOff x="0" y="0"/>
            <a:chExt cx="736600" cy="7366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90026" y="638"/>
                  </a:moveTo>
                  <a:lnTo>
                    <a:pt x="422581" y="119244"/>
                  </a:lnTo>
                  <a:cubicBezTo>
                    <a:pt x="430418" y="120959"/>
                    <a:pt x="438172" y="123037"/>
                    <a:pt x="445812" y="125477"/>
                  </a:cubicBezTo>
                  <a:lnTo>
                    <a:pt x="533311" y="39039"/>
                  </a:lnTo>
                  <a:cubicBezTo>
                    <a:pt x="546273" y="45537"/>
                    <a:pt x="558838" y="52788"/>
                    <a:pt x="570944" y="60764"/>
                  </a:cubicBezTo>
                  <a:lnTo>
                    <a:pt x="539835" y="179761"/>
                  </a:lnTo>
                  <a:cubicBezTo>
                    <a:pt x="545769" y="185157"/>
                    <a:pt x="551444" y="190831"/>
                    <a:pt x="556842" y="196759"/>
                  </a:cubicBezTo>
                  <a:lnTo>
                    <a:pt x="675838" y="165649"/>
                  </a:lnTo>
                  <a:cubicBezTo>
                    <a:pt x="683815" y="177767"/>
                    <a:pt x="691071" y="190330"/>
                    <a:pt x="697565" y="203284"/>
                  </a:cubicBezTo>
                  <a:lnTo>
                    <a:pt x="611125" y="290780"/>
                  </a:lnTo>
                  <a:cubicBezTo>
                    <a:pt x="613565" y="298422"/>
                    <a:pt x="615641" y="306175"/>
                    <a:pt x="617350" y="314011"/>
                  </a:cubicBezTo>
                  <a:lnTo>
                    <a:pt x="735959" y="346570"/>
                  </a:lnTo>
                  <a:cubicBezTo>
                    <a:pt x="736813" y="361044"/>
                    <a:pt x="736813" y="375559"/>
                    <a:pt x="735959" y="390020"/>
                  </a:cubicBezTo>
                  <a:lnTo>
                    <a:pt x="617350" y="422579"/>
                  </a:lnTo>
                  <a:cubicBezTo>
                    <a:pt x="615641" y="430414"/>
                    <a:pt x="613565" y="438167"/>
                    <a:pt x="611125" y="445808"/>
                  </a:cubicBezTo>
                  <a:lnTo>
                    <a:pt x="697565" y="533306"/>
                  </a:lnTo>
                  <a:cubicBezTo>
                    <a:pt x="691071" y="546274"/>
                    <a:pt x="683815" y="558837"/>
                    <a:pt x="675838" y="570940"/>
                  </a:cubicBezTo>
                  <a:lnTo>
                    <a:pt x="556842" y="539831"/>
                  </a:lnTo>
                  <a:cubicBezTo>
                    <a:pt x="551444" y="545772"/>
                    <a:pt x="545769" y="551447"/>
                    <a:pt x="539835" y="556843"/>
                  </a:cubicBezTo>
                  <a:lnTo>
                    <a:pt x="570944" y="675839"/>
                  </a:lnTo>
                  <a:cubicBezTo>
                    <a:pt x="558838" y="683816"/>
                    <a:pt x="546273" y="691067"/>
                    <a:pt x="533311" y="697564"/>
                  </a:cubicBezTo>
                  <a:lnTo>
                    <a:pt x="445812" y="611127"/>
                  </a:lnTo>
                  <a:cubicBezTo>
                    <a:pt x="438172" y="613566"/>
                    <a:pt x="430418" y="615644"/>
                    <a:pt x="422581" y="617346"/>
                  </a:cubicBezTo>
                  <a:lnTo>
                    <a:pt x="390026" y="735951"/>
                  </a:lnTo>
                  <a:cubicBezTo>
                    <a:pt x="375553" y="736816"/>
                    <a:pt x="361043" y="736816"/>
                    <a:pt x="346570" y="735951"/>
                  </a:cubicBezTo>
                  <a:lnTo>
                    <a:pt x="314013" y="617346"/>
                  </a:lnTo>
                  <a:cubicBezTo>
                    <a:pt x="306175" y="615644"/>
                    <a:pt x="298423" y="613566"/>
                    <a:pt x="290783" y="611127"/>
                  </a:cubicBezTo>
                  <a:lnTo>
                    <a:pt x="203286" y="697564"/>
                  </a:lnTo>
                  <a:cubicBezTo>
                    <a:pt x="190318" y="691067"/>
                    <a:pt x="177754" y="683816"/>
                    <a:pt x="165651" y="675839"/>
                  </a:cubicBezTo>
                  <a:lnTo>
                    <a:pt x="196760" y="556843"/>
                  </a:lnTo>
                  <a:cubicBezTo>
                    <a:pt x="190820" y="551447"/>
                    <a:pt x="185158" y="545772"/>
                    <a:pt x="179748" y="539831"/>
                  </a:cubicBezTo>
                  <a:lnTo>
                    <a:pt x="60764" y="570940"/>
                  </a:lnTo>
                  <a:cubicBezTo>
                    <a:pt x="52774" y="558837"/>
                    <a:pt x="45524" y="546274"/>
                    <a:pt x="39026" y="533306"/>
                  </a:cubicBezTo>
                  <a:lnTo>
                    <a:pt x="125465" y="445808"/>
                  </a:lnTo>
                  <a:cubicBezTo>
                    <a:pt x="123024" y="438167"/>
                    <a:pt x="120947" y="430414"/>
                    <a:pt x="119246" y="422579"/>
                  </a:cubicBezTo>
                  <a:lnTo>
                    <a:pt x="638" y="390020"/>
                  </a:lnTo>
                  <a:cubicBezTo>
                    <a:pt x="-213" y="375559"/>
                    <a:pt x="-213" y="361044"/>
                    <a:pt x="638" y="346570"/>
                  </a:cubicBezTo>
                  <a:lnTo>
                    <a:pt x="119246" y="314011"/>
                  </a:lnTo>
                  <a:cubicBezTo>
                    <a:pt x="120947" y="306175"/>
                    <a:pt x="123024" y="298422"/>
                    <a:pt x="125465" y="290780"/>
                  </a:cubicBezTo>
                  <a:lnTo>
                    <a:pt x="39026" y="203284"/>
                  </a:lnTo>
                  <a:cubicBezTo>
                    <a:pt x="45524" y="190330"/>
                    <a:pt x="52774" y="177767"/>
                    <a:pt x="60764" y="165649"/>
                  </a:cubicBezTo>
                  <a:lnTo>
                    <a:pt x="179748" y="196759"/>
                  </a:lnTo>
                  <a:cubicBezTo>
                    <a:pt x="185158" y="190831"/>
                    <a:pt x="190820" y="185157"/>
                    <a:pt x="196760" y="179761"/>
                  </a:cubicBezTo>
                  <a:lnTo>
                    <a:pt x="165651" y="60764"/>
                  </a:lnTo>
                  <a:cubicBezTo>
                    <a:pt x="177754" y="52788"/>
                    <a:pt x="190318" y="45537"/>
                    <a:pt x="203286" y="39039"/>
                  </a:cubicBezTo>
                  <a:lnTo>
                    <a:pt x="290783" y="125477"/>
                  </a:lnTo>
                  <a:cubicBezTo>
                    <a:pt x="298423" y="123037"/>
                    <a:pt x="306175" y="120959"/>
                    <a:pt x="314013" y="119244"/>
                  </a:cubicBezTo>
                  <a:lnTo>
                    <a:pt x="346570" y="638"/>
                  </a:lnTo>
                  <a:cubicBezTo>
                    <a:pt x="361043" y="-213"/>
                    <a:pt x="375553" y="-213"/>
                    <a:pt x="390026" y="638"/>
                  </a:cubicBezTo>
                  <a:close/>
                  <a:moveTo>
                    <a:pt x="368297" y="258167"/>
                  </a:moveTo>
                  <a:cubicBezTo>
                    <a:pt x="307513" y="258167"/>
                    <a:pt x="258164" y="307514"/>
                    <a:pt x="258164" y="368295"/>
                  </a:cubicBezTo>
                  <a:cubicBezTo>
                    <a:pt x="258164" y="429090"/>
                    <a:pt x="307513" y="478437"/>
                    <a:pt x="368297" y="478437"/>
                  </a:cubicBezTo>
                  <a:cubicBezTo>
                    <a:pt x="429081" y="478437"/>
                    <a:pt x="478431" y="429090"/>
                    <a:pt x="478431" y="368295"/>
                  </a:cubicBezTo>
                  <a:cubicBezTo>
                    <a:pt x="478431" y="307514"/>
                    <a:pt x="429081" y="258167"/>
                    <a:pt x="368297" y="258167"/>
                  </a:cubicBezTo>
                  <a:close/>
                </a:path>
              </a:pathLst>
            </a:custGeom>
            <a:gradFill rotWithShape="1">
              <a:gsLst>
                <a:gs pos="0">
                  <a:srgbClr val="FAA602">
                    <a:alpha val="100000"/>
                  </a:srgbClr>
                </a:gs>
                <a:gs pos="25000">
                  <a:srgbClr val="FEDA04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7500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38100" cap="sq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90500" y="123825"/>
              <a:ext cx="355600" cy="422275"/>
            </a:xfrm>
            <a:prstGeom prst="rect">
              <a:avLst/>
            </a:prstGeom>
          </p:spPr>
          <p:txBody>
            <a:bodyPr lIns="39686" tIns="39686" rIns="39686" bIns="39686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4244732" y="8264298"/>
            <a:ext cx="1300386" cy="1300386"/>
            <a:chOff x="0" y="0"/>
            <a:chExt cx="736600" cy="7366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736600" cy="736600"/>
            </a:xfrm>
            <a:custGeom>
              <a:avLst/>
              <a:gdLst/>
              <a:ahLst/>
              <a:cxnLst/>
              <a:rect l="l" t="t" r="r" b="b"/>
              <a:pathLst>
                <a:path w="736600" h="736600">
                  <a:moveTo>
                    <a:pt x="390026" y="638"/>
                  </a:moveTo>
                  <a:lnTo>
                    <a:pt x="422581" y="119244"/>
                  </a:lnTo>
                  <a:cubicBezTo>
                    <a:pt x="430418" y="120959"/>
                    <a:pt x="438172" y="123037"/>
                    <a:pt x="445812" y="125477"/>
                  </a:cubicBezTo>
                  <a:lnTo>
                    <a:pt x="533311" y="39039"/>
                  </a:lnTo>
                  <a:cubicBezTo>
                    <a:pt x="546273" y="45537"/>
                    <a:pt x="558838" y="52788"/>
                    <a:pt x="570944" y="60764"/>
                  </a:cubicBezTo>
                  <a:lnTo>
                    <a:pt x="539835" y="179761"/>
                  </a:lnTo>
                  <a:cubicBezTo>
                    <a:pt x="545769" y="185157"/>
                    <a:pt x="551444" y="190831"/>
                    <a:pt x="556842" y="196759"/>
                  </a:cubicBezTo>
                  <a:lnTo>
                    <a:pt x="675838" y="165649"/>
                  </a:lnTo>
                  <a:cubicBezTo>
                    <a:pt x="683815" y="177767"/>
                    <a:pt x="691071" y="190330"/>
                    <a:pt x="697565" y="203284"/>
                  </a:cubicBezTo>
                  <a:lnTo>
                    <a:pt x="611125" y="290780"/>
                  </a:lnTo>
                  <a:cubicBezTo>
                    <a:pt x="613565" y="298422"/>
                    <a:pt x="615641" y="306175"/>
                    <a:pt x="617350" y="314011"/>
                  </a:cubicBezTo>
                  <a:lnTo>
                    <a:pt x="735959" y="346570"/>
                  </a:lnTo>
                  <a:cubicBezTo>
                    <a:pt x="736813" y="361044"/>
                    <a:pt x="736813" y="375559"/>
                    <a:pt x="735959" y="390020"/>
                  </a:cubicBezTo>
                  <a:lnTo>
                    <a:pt x="617350" y="422579"/>
                  </a:lnTo>
                  <a:cubicBezTo>
                    <a:pt x="615641" y="430414"/>
                    <a:pt x="613565" y="438167"/>
                    <a:pt x="611125" y="445808"/>
                  </a:cubicBezTo>
                  <a:lnTo>
                    <a:pt x="697565" y="533306"/>
                  </a:lnTo>
                  <a:cubicBezTo>
                    <a:pt x="691071" y="546274"/>
                    <a:pt x="683815" y="558837"/>
                    <a:pt x="675838" y="570940"/>
                  </a:cubicBezTo>
                  <a:lnTo>
                    <a:pt x="556842" y="539831"/>
                  </a:lnTo>
                  <a:cubicBezTo>
                    <a:pt x="551444" y="545772"/>
                    <a:pt x="545769" y="551447"/>
                    <a:pt x="539835" y="556843"/>
                  </a:cubicBezTo>
                  <a:lnTo>
                    <a:pt x="570944" y="675839"/>
                  </a:lnTo>
                  <a:cubicBezTo>
                    <a:pt x="558838" y="683816"/>
                    <a:pt x="546273" y="691067"/>
                    <a:pt x="533311" y="697564"/>
                  </a:cubicBezTo>
                  <a:lnTo>
                    <a:pt x="445812" y="611127"/>
                  </a:lnTo>
                  <a:cubicBezTo>
                    <a:pt x="438172" y="613566"/>
                    <a:pt x="430418" y="615644"/>
                    <a:pt x="422581" y="617346"/>
                  </a:cubicBezTo>
                  <a:lnTo>
                    <a:pt x="390026" y="735951"/>
                  </a:lnTo>
                  <a:cubicBezTo>
                    <a:pt x="375553" y="736816"/>
                    <a:pt x="361043" y="736816"/>
                    <a:pt x="346570" y="735951"/>
                  </a:cubicBezTo>
                  <a:lnTo>
                    <a:pt x="314013" y="617346"/>
                  </a:lnTo>
                  <a:cubicBezTo>
                    <a:pt x="306175" y="615644"/>
                    <a:pt x="298423" y="613566"/>
                    <a:pt x="290783" y="611127"/>
                  </a:cubicBezTo>
                  <a:lnTo>
                    <a:pt x="203286" y="697564"/>
                  </a:lnTo>
                  <a:cubicBezTo>
                    <a:pt x="190318" y="691067"/>
                    <a:pt x="177754" y="683816"/>
                    <a:pt x="165651" y="675839"/>
                  </a:cubicBezTo>
                  <a:lnTo>
                    <a:pt x="196760" y="556843"/>
                  </a:lnTo>
                  <a:cubicBezTo>
                    <a:pt x="190820" y="551447"/>
                    <a:pt x="185158" y="545772"/>
                    <a:pt x="179748" y="539831"/>
                  </a:cubicBezTo>
                  <a:lnTo>
                    <a:pt x="60764" y="570940"/>
                  </a:lnTo>
                  <a:cubicBezTo>
                    <a:pt x="52774" y="558837"/>
                    <a:pt x="45524" y="546274"/>
                    <a:pt x="39026" y="533306"/>
                  </a:cubicBezTo>
                  <a:lnTo>
                    <a:pt x="125465" y="445808"/>
                  </a:lnTo>
                  <a:cubicBezTo>
                    <a:pt x="123024" y="438167"/>
                    <a:pt x="120947" y="430414"/>
                    <a:pt x="119246" y="422579"/>
                  </a:cubicBezTo>
                  <a:lnTo>
                    <a:pt x="638" y="390020"/>
                  </a:lnTo>
                  <a:cubicBezTo>
                    <a:pt x="-213" y="375559"/>
                    <a:pt x="-213" y="361044"/>
                    <a:pt x="638" y="346570"/>
                  </a:cubicBezTo>
                  <a:lnTo>
                    <a:pt x="119246" y="314011"/>
                  </a:lnTo>
                  <a:cubicBezTo>
                    <a:pt x="120947" y="306175"/>
                    <a:pt x="123024" y="298422"/>
                    <a:pt x="125465" y="290780"/>
                  </a:cubicBezTo>
                  <a:lnTo>
                    <a:pt x="39026" y="203284"/>
                  </a:lnTo>
                  <a:cubicBezTo>
                    <a:pt x="45524" y="190330"/>
                    <a:pt x="52774" y="177767"/>
                    <a:pt x="60764" y="165649"/>
                  </a:cubicBezTo>
                  <a:lnTo>
                    <a:pt x="179748" y="196759"/>
                  </a:lnTo>
                  <a:cubicBezTo>
                    <a:pt x="185158" y="190831"/>
                    <a:pt x="190820" y="185157"/>
                    <a:pt x="196760" y="179761"/>
                  </a:cubicBezTo>
                  <a:lnTo>
                    <a:pt x="165651" y="60764"/>
                  </a:lnTo>
                  <a:cubicBezTo>
                    <a:pt x="177754" y="52788"/>
                    <a:pt x="190318" y="45537"/>
                    <a:pt x="203286" y="39039"/>
                  </a:cubicBezTo>
                  <a:lnTo>
                    <a:pt x="290783" y="125477"/>
                  </a:lnTo>
                  <a:cubicBezTo>
                    <a:pt x="298423" y="123037"/>
                    <a:pt x="306175" y="120959"/>
                    <a:pt x="314013" y="119244"/>
                  </a:cubicBezTo>
                  <a:lnTo>
                    <a:pt x="346570" y="638"/>
                  </a:lnTo>
                  <a:cubicBezTo>
                    <a:pt x="361043" y="-213"/>
                    <a:pt x="375553" y="-213"/>
                    <a:pt x="390026" y="638"/>
                  </a:cubicBezTo>
                  <a:close/>
                  <a:moveTo>
                    <a:pt x="368297" y="258167"/>
                  </a:moveTo>
                  <a:cubicBezTo>
                    <a:pt x="307513" y="258167"/>
                    <a:pt x="258164" y="307514"/>
                    <a:pt x="258164" y="368295"/>
                  </a:cubicBezTo>
                  <a:cubicBezTo>
                    <a:pt x="258164" y="429090"/>
                    <a:pt x="307513" y="478437"/>
                    <a:pt x="368297" y="478437"/>
                  </a:cubicBezTo>
                  <a:cubicBezTo>
                    <a:pt x="429081" y="478437"/>
                    <a:pt x="478431" y="429090"/>
                    <a:pt x="478431" y="368295"/>
                  </a:cubicBezTo>
                  <a:cubicBezTo>
                    <a:pt x="478431" y="307514"/>
                    <a:pt x="429081" y="258167"/>
                    <a:pt x="368297" y="258167"/>
                  </a:cubicBezTo>
                  <a:close/>
                </a:path>
              </a:pathLst>
            </a:custGeom>
            <a:gradFill rotWithShape="1">
              <a:gsLst>
                <a:gs pos="0">
                  <a:srgbClr val="FAA602">
                    <a:alpha val="100000"/>
                  </a:srgbClr>
                </a:gs>
                <a:gs pos="25000">
                  <a:srgbClr val="FEDA04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75000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w="38100" cap="sq">
              <a:gradFill>
                <a:gsLst>
                  <a:gs pos="0">
                    <a:srgbClr val="38AD49">
                      <a:alpha val="100000"/>
                    </a:srgbClr>
                  </a:gs>
                  <a:gs pos="50000">
                    <a:srgbClr val="298C37">
                      <a:alpha val="100000"/>
                    </a:srgbClr>
                  </a:gs>
                  <a:gs pos="100000">
                    <a:srgbClr val="047440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90500" y="123825"/>
              <a:ext cx="355600" cy="422275"/>
            </a:xfrm>
            <a:prstGeom prst="rect">
              <a:avLst/>
            </a:prstGeom>
          </p:spPr>
          <p:txBody>
            <a:bodyPr lIns="39686" tIns="39686" rIns="39686" bIns="39686" rtlCol="0" anchor="ctr"/>
            <a:lstStyle/>
            <a:p>
              <a:pPr algn="ctr">
                <a:lnSpc>
                  <a:spcPts val="3004"/>
                </a:lnSpc>
              </a:pPr>
              <a:endParaRPr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2653128" y="1522263"/>
            <a:ext cx="4527636" cy="68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8"/>
              </a:lnSpc>
            </a:pPr>
            <a:r>
              <a:rPr lang="en-US" sz="3856" b="1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EDA04">
                        <a:alpha val="100000"/>
                      </a:srgbClr>
                    </a:gs>
                  </a:gsLst>
                  <a:lin ang="5400000"/>
                </a:gradFill>
                <a:latin typeface="Poppins Bold"/>
                <a:ea typeface="Poppins Bold"/>
                <a:cs typeface="Poppins Bold"/>
                <a:sym typeface="Poppins Bold"/>
              </a:rPr>
              <a:t>Masa Belajar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804099" y="5912175"/>
            <a:ext cx="4166220" cy="167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Tetap berstatus mahasiswa Sarjana hingga lulus S1, lalu dialihkan otomatis menjadi Magister melalui registrasi Direktorat Akademik.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031865" y="5912175"/>
            <a:ext cx="3971218" cy="200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Masa belajar Magister maksimal 4 (empat) tahun, jika belum lulus hingga 4 (empat) tahun, dianggap mengundurkan diri. Beban belajar minimal 36 SKS.</a:t>
            </a:r>
          </a:p>
          <a:p>
            <a:pPr algn="ctr">
              <a:lnSpc>
                <a:spcPts val="2660"/>
              </a:lnSpc>
            </a:pPr>
            <a:endParaRPr lang="en-US"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2214053" y="5912175"/>
            <a:ext cx="4020299" cy="134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Dinyatakan lulus setelah menyelesaikan Ujian Tesis dan melakukan Submit Artikel di Jurnal Nasional/Internasional.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1568626" y="5490799"/>
            <a:ext cx="5311154" cy="40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8"/>
              </a:lnSpc>
            </a:pPr>
            <a:r>
              <a:rPr lang="en-US" sz="277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Target Lulus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400129" y="5490799"/>
            <a:ext cx="5311154" cy="40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8"/>
              </a:lnSpc>
            </a:pPr>
            <a:r>
              <a:rPr lang="en-US" sz="277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Waktu &amp; Beban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229610" y="5490799"/>
            <a:ext cx="5311154" cy="40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8"/>
              </a:lnSpc>
            </a:pPr>
            <a:r>
              <a:rPr lang="en-US" sz="277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Transisi Status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1183</Words>
  <Application>Microsoft Office PowerPoint</Application>
  <PresentationFormat>Custom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Poppins Italics</vt:lpstr>
      <vt:lpstr>Arial</vt:lpstr>
      <vt:lpstr>Poppins Bold Italics</vt:lpstr>
      <vt:lpstr>Calibri</vt:lpstr>
      <vt:lpstr>Poppins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Pedoman Fast Track FIKOM Unpad</dc:title>
  <dc:creator>PRodi Humas</dc:creator>
  <cp:lastModifiedBy>ferry hungkul</cp:lastModifiedBy>
  <cp:revision>4</cp:revision>
  <dcterms:created xsi:type="dcterms:W3CDTF">2006-08-16T00:00:00Z</dcterms:created>
  <dcterms:modified xsi:type="dcterms:W3CDTF">2026-04-30T03:02:54Z</dcterms:modified>
  <dc:identifier>DAHIKF00400</dc:identifier>
</cp:coreProperties>
</file>